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5" r:id="rId4"/>
    <p:sldId id="266" r:id="rId5"/>
    <p:sldId id="269" r:id="rId6"/>
    <p:sldId id="274" r:id="rId7"/>
    <p:sldId id="287" r:id="rId8"/>
    <p:sldId id="288" r:id="rId9"/>
    <p:sldId id="289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86" r:id="rId18"/>
    <p:sldId id="267" r:id="rId19"/>
    <p:sldId id="264" r:id="rId20"/>
    <p:sldId id="268" r:id="rId21"/>
    <p:sldId id="258" r:id="rId22"/>
    <p:sldId id="259" r:id="rId23"/>
    <p:sldId id="270" r:id="rId24"/>
    <p:sldId id="260" r:id="rId25"/>
    <p:sldId id="271" r:id="rId26"/>
    <p:sldId id="261" r:id="rId27"/>
    <p:sldId id="262" r:id="rId28"/>
    <p:sldId id="272" r:id="rId29"/>
    <p:sldId id="27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6EE7C-6F10-4691-AD83-DF91B7DA02E6}" v="5" dt="2023-10-06T06:53:58.973"/>
    <p1510:client id="{2D86D82A-9AE6-47E2-BFAA-B4AE50B133F4}" v="1" dt="2023-10-07T04:20:56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8DB630D7-231D-4E1F-B3E6-3D55C445A671}"/>
    <pc:docChg chg="modSld sldOrd">
      <pc:chgData name="Manolis Kiagias" userId="c3565f1950a8e34f" providerId="LiveId" clId="{8DB630D7-231D-4E1F-B3E6-3D55C445A671}" dt="2021-10-22T12:51:46.325" v="4"/>
      <pc:docMkLst>
        <pc:docMk/>
      </pc:docMkLst>
      <pc:sldChg chg="modAnim">
        <pc:chgData name="Manolis Kiagias" userId="c3565f1950a8e34f" providerId="LiveId" clId="{8DB630D7-231D-4E1F-B3E6-3D55C445A671}" dt="2021-10-22T12:51:46.325" v="4"/>
        <pc:sldMkLst>
          <pc:docMk/>
          <pc:sldMk cId="4105848292" sldId="257"/>
        </pc:sldMkLst>
      </pc:sldChg>
      <pc:sldChg chg="ord">
        <pc:chgData name="Manolis Kiagias" userId="c3565f1950a8e34f" providerId="LiveId" clId="{8DB630D7-231D-4E1F-B3E6-3D55C445A671}" dt="2021-10-22T12:51:10.752" v="3"/>
        <pc:sldMkLst>
          <pc:docMk/>
          <pc:sldMk cId="0" sldId="269"/>
        </pc:sldMkLst>
      </pc:sldChg>
    </pc:docChg>
  </pc:docChgLst>
  <pc:docChgLst>
    <pc:chgData name="Manolis Kiagias" userId="c3565f1950a8e34f" providerId="LiveId" clId="{1C46EE7C-6F10-4691-AD83-DF91B7DA02E6}"/>
    <pc:docChg chg="undo custSel modSld">
      <pc:chgData name="Manolis Kiagias" userId="c3565f1950a8e34f" providerId="LiveId" clId="{1C46EE7C-6F10-4691-AD83-DF91B7DA02E6}" dt="2023-10-06T07:13:53.693" v="45" actId="14100"/>
      <pc:docMkLst>
        <pc:docMk/>
      </pc:docMkLst>
      <pc:sldChg chg="addSp delSp modSp mod">
        <pc:chgData name="Manolis Kiagias" userId="c3565f1950a8e34f" providerId="LiveId" clId="{1C46EE7C-6F10-4691-AD83-DF91B7DA02E6}" dt="2023-10-06T07:13:53.693" v="45" actId="14100"/>
        <pc:sldMkLst>
          <pc:docMk/>
          <pc:sldMk cId="0" sldId="256"/>
        </pc:sldMkLst>
        <pc:spChg chg="mod">
          <ac:chgData name="Manolis Kiagias" userId="c3565f1950a8e34f" providerId="LiveId" clId="{1C46EE7C-6F10-4691-AD83-DF91B7DA02E6}" dt="2023-10-06T06:54:23.044" v="36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Manolis Kiagias" userId="c3565f1950a8e34f" providerId="LiveId" clId="{1C46EE7C-6F10-4691-AD83-DF91B7DA02E6}" dt="2023-10-06T06:54:29.288" v="37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Manolis Kiagias" userId="c3565f1950a8e34f" providerId="LiveId" clId="{1C46EE7C-6F10-4691-AD83-DF91B7DA02E6}" dt="2023-10-06T06:55:52.875" v="43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Manolis Kiagias" userId="c3565f1950a8e34f" providerId="LiveId" clId="{1C46EE7C-6F10-4691-AD83-DF91B7DA02E6}" dt="2023-10-06T06:45:21.976" v="5" actId="1076"/>
          <ac:spMkLst>
            <pc:docMk/>
            <pc:sldMk cId="0" sldId="256"/>
            <ac:spMk id="9" creationId="{AD321D01-AB2F-BE38-3B74-1B85E3FB476F}"/>
          </ac:spMkLst>
        </pc:spChg>
        <pc:spChg chg="mod">
          <ac:chgData name="Manolis Kiagias" userId="c3565f1950a8e34f" providerId="LiveId" clId="{1C46EE7C-6F10-4691-AD83-DF91B7DA02E6}" dt="2023-10-06T06:45:17.230" v="3" actId="27803"/>
          <ac:spMkLst>
            <pc:docMk/>
            <pc:sldMk cId="0" sldId="256"/>
            <ac:spMk id="10" creationId="{093B59F7-707F-0C6D-BDB3-A2E41EA9575A}"/>
          </ac:spMkLst>
        </pc:spChg>
        <pc:spChg chg="mod">
          <ac:chgData name="Manolis Kiagias" userId="c3565f1950a8e34f" providerId="LiveId" clId="{1C46EE7C-6F10-4691-AD83-DF91B7DA02E6}" dt="2023-10-06T06:45:17.230" v="3" actId="27803"/>
          <ac:spMkLst>
            <pc:docMk/>
            <pc:sldMk cId="0" sldId="256"/>
            <ac:spMk id="11" creationId="{1B0725C7-3628-4A16-20BF-B4B13603A6E9}"/>
          </ac:spMkLst>
        </pc:spChg>
        <pc:grpChg chg="mod">
          <ac:chgData name="Manolis Kiagias" userId="c3565f1950a8e34f" providerId="LiveId" clId="{1C46EE7C-6F10-4691-AD83-DF91B7DA02E6}" dt="2023-10-06T06:45:17.230" v="3" actId="27803"/>
          <ac:grpSpMkLst>
            <pc:docMk/>
            <pc:sldMk cId="0" sldId="256"/>
            <ac:grpSpMk id="8" creationId="{2EC31F79-51AE-CD93-004B-8B8F40AC6C3C}"/>
          </ac:grpSpMkLst>
        </pc:grpChg>
        <pc:picChg chg="add del">
          <ac:chgData name="Manolis Kiagias" userId="c3565f1950a8e34f" providerId="LiveId" clId="{1C46EE7C-6F10-4691-AD83-DF91B7DA02E6}" dt="2023-10-06T06:51:05.560" v="24" actId="478"/>
          <ac:picMkLst>
            <pc:docMk/>
            <pc:sldMk cId="0" sldId="256"/>
            <ac:picMk id="2" creationId="{00000000-0000-0000-0000-000000000000}"/>
          </ac:picMkLst>
        </pc:picChg>
        <pc:picChg chg="add del mod">
          <ac:chgData name="Manolis Kiagias" userId="c3565f1950a8e34f" providerId="LiveId" clId="{1C46EE7C-6F10-4691-AD83-DF91B7DA02E6}" dt="2023-10-06T06:45:23.925" v="8" actId="22"/>
          <ac:picMkLst>
            <pc:docMk/>
            <pc:sldMk cId="0" sldId="256"/>
            <ac:picMk id="7" creationId="{091A61AA-33E5-F69C-8B42-42512C562D20}"/>
          </ac:picMkLst>
        </pc:picChg>
        <pc:picChg chg="add del mod">
          <ac:chgData name="Manolis Kiagias" userId="c3565f1950a8e34f" providerId="LiveId" clId="{1C46EE7C-6F10-4691-AD83-DF91B7DA02E6}" dt="2023-10-06T06:50:22.305" v="18" actId="22"/>
          <ac:picMkLst>
            <pc:docMk/>
            <pc:sldMk cId="0" sldId="256"/>
            <ac:picMk id="13" creationId="{17A39FF8-C911-F39D-D3A0-8C111C3F2DEB}"/>
          </ac:picMkLst>
        </pc:picChg>
        <pc:picChg chg="add del">
          <ac:chgData name="Manolis Kiagias" userId="c3565f1950a8e34f" providerId="LiveId" clId="{1C46EE7C-6F10-4691-AD83-DF91B7DA02E6}" dt="2023-10-06T06:47:39.157" v="16" actId="22"/>
          <ac:picMkLst>
            <pc:docMk/>
            <pc:sldMk cId="0" sldId="256"/>
            <ac:picMk id="15" creationId="{EE8FA9BD-E11C-FB08-6EE4-321970CB96F7}"/>
          </ac:picMkLst>
        </pc:picChg>
        <pc:picChg chg="add del">
          <ac:chgData name="Manolis Kiagias" userId="c3565f1950a8e34f" providerId="LiveId" clId="{1C46EE7C-6F10-4691-AD83-DF91B7DA02E6}" dt="2023-10-06T06:51:01.765" v="22" actId="22"/>
          <ac:picMkLst>
            <pc:docMk/>
            <pc:sldMk cId="0" sldId="256"/>
            <ac:picMk id="17" creationId="{650F518F-1ECC-C240-D047-3A3412AFA69D}"/>
          </ac:picMkLst>
        </pc:picChg>
        <pc:picChg chg="add del mod">
          <ac:chgData name="Manolis Kiagias" userId="c3565f1950a8e34f" providerId="LiveId" clId="{1C46EE7C-6F10-4691-AD83-DF91B7DA02E6}" dt="2023-10-06T06:52:42.001" v="29" actId="22"/>
          <ac:picMkLst>
            <pc:docMk/>
            <pc:sldMk cId="0" sldId="256"/>
            <ac:picMk id="19" creationId="{11B6CF01-2B71-C8E4-BDD4-858B06EA5F67}"/>
          </ac:picMkLst>
        </pc:picChg>
        <pc:picChg chg="add mod">
          <ac:chgData name="Manolis Kiagias" userId="c3565f1950a8e34f" providerId="LiveId" clId="{1C46EE7C-6F10-4691-AD83-DF91B7DA02E6}" dt="2023-10-06T07:13:53.693" v="45" actId="14100"/>
          <ac:picMkLst>
            <pc:docMk/>
            <pc:sldMk cId="0" sldId="256"/>
            <ac:picMk id="21" creationId="{29170D65-27E4-CEF4-FA40-9D9C67AF702F}"/>
          </ac:picMkLst>
        </pc:picChg>
      </pc:sldChg>
    </pc:docChg>
  </pc:docChgLst>
  <pc:docChgLst>
    <pc:chgData name="Manolis Kiagias" userId="c3565f1950a8e34f" providerId="LiveId" clId="{F10313A1-1518-4C37-B8EE-0B8E84253072}"/>
    <pc:docChg chg="undo custSel addSld delSld modSld sldOrd">
      <pc:chgData name="Manolis Kiagias" userId="c3565f1950a8e34f" providerId="LiveId" clId="{F10313A1-1518-4C37-B8EE-0B8E84253072}" dt="2021-10-22T09:56:57.656" v="708" actId="2696"/>
      <pc:docMkLst>
        <pc:docMk/>
      </pc:docMkLst>
      <pc:sldChg chg="modSp mod">
        <pc:chgData name="Manolis Kiagias" userId="c3565f1950a8e34f" providerId="LiveId" clId="{F10313A1-1518-4C37-B8EE-0B8E84253072}" dt="2021-10-22T09:45:26.789" v="648" actId="1076"/>
        <pc:sldMkLst>
          <pc:docMk/>
          <pc:sldMk cId="0" sldId="256"/>
        </pc:sldMkLst>
        <pc:spChg chg="mod">
          <ac:chgData name="Manolis Kiagias" userId="c3565f1950a8e34f" providerId="LiveId" clId="{F10313A1-1518-4C37-B8EE-0B8E84253072}" dt="2021-10-22T09:45:26.789" v="648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Manolis Kiagias" userId="c3565f1950a8e34f" providerId="LiveId" clId="{F10313A1-1518-4C37-B8EE-0B8E84253072}" dt="2021-10-22T09:45:09.395" v="644" actId="14100"/>
          <ac:spMkLst>
            <pc:docMk/>
            <pc:sldMk cId="0" sldId="256"/>
            <ac:spMk id="5" creationId="{00000000-0000-0000-0000-000000000000}"/>
          </ac:spMkLst>
        </pc:spChg>
      </pc:sldChg>
      <pc:sldChg chg="addSp modSp del mod modAnim modNotes">
        <pc:chgData name="Manolis Kiagias" userId="c3565f1950a8e34f" providerId="LiveId" clId="{F10313A1-1518-4C37-B8EE-0B8E84253072}" dt="2021-10-22T09:56:57.656" v="708" actId="2696"/>
        <pc:sldMkLst>
          <pc:docMk/>
          <pc:sldMk cId="4105848292" sldId="257"/>
        </pc:sldMkLst>
        <pc:spChg chg="mod">
          <ac:chgData name="Manolis Kiagias" userId="c3565f1950a8e34f" providerId="LiveId" clId="{F10313A1-1518-4C37-B8EE-0B8E84253072}" dt="2021-10-22T09:55:01.915" v="707" actId="1037"/>
          <ac:spMkLst>
            <pc:docMk/>
            <pc:sldMk cId="4105848292" sldId="257"/>
            <ac:spMk id="2" creationId="{00000000-0000-0000-0000-000000000000}"/>
          </ac:spMkLst>
        </pc:spChg>
        <pc:spChg chg="add mod ord">
          <ac:chgData name="Manolis Kiagias" userId="c3565f1950a8e34f" providerId="LiveId" clId="{F10313A1-1518-4C37-B8EE-0B8E84253072}" dt="2021-10-22T09:55:01.915" v="707" actId="1037"/>
          <ac:spMkLst>
            <pc:docMk/>
            <pc:sldMk cId="4105848292" sldId="257"/>
            <ac:spMk id="3" creationId="{FEDD4EB1-08C1-4438-903A-36275943EE7B}"/>
          </ac:spMkLst>
        </pc:spChg>
      </pc:sldChg>
      <pc:sldChg chg="del">
        <pc:chgData name="Manolis Kiagias" userId="c3565f1950a8e34f" providerId="LiveId" clId="{F10313A1-1518-4C37-B8EE-0B8E84253072}" dt="2021-10-22T09:56:57.656" v="708" actId="2696"/>
        <pc:sldMkLst>
          <pc:docMk/>
          <pc:sldMk cId="1988925287" sldId="265"/>
        </pc:sldMkLst>
      </pc:sldChg>
      <pc:sldChg chg="del">
        <pc:chgData name="Manolis Kiagias" userId="c3565f1950a8e34f" providerId="LiveId" clId="{F10313A1-1518-4C37-B8EE-0B8E84253072}" dt="2021-10-22T09:56:57.656" v="708" actId="2696"/>
        <pc:sldMkLst>
          <pc:docMk/>
          <pc:sldMk cId="2227803153" sldId="266"/>
        </pc:sldMkLst>
      </pc:sldChg>
      <pc:sldChg chg="addSp delSp modSp mod ord">
        <pc:chgData name="Manolis Kiagias" userId="c3565f1950a8e34f" providerId="LiveId" clId="{F10313A1-1518-4C37-B8EE-0B8E84253072}" dt="2021-10-22T09:23:17.123" v="213" actId="1076"/>
        <pc:sldMkLst>
          <pc:docMk/>
          <pc:sldMk cId="0" sldId="269"/>
        </pc:sldMkLst>
        <pc:spChg chg="mod">
          <ac:chgData name="Manolis Kiagias" userId="c3565f1950a8e34f" providerId="LiveId" clId="{F10313A1-1518-4C37-B8EE-0B8E84253072}" dt="2021-10-22T09:18:05.851" v="199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Manolis Kiagias" userId="c3565f1950a8e34f" providerId="LiveId" clId="{F10313A1-1518-4C37-B8EE-0B8E84253072}" dt="2021-10-22T09:18:24.703" v="201" actId="1076"/>
          <ac:spMkLst>
            <pc:docMk/>
            <pc:sldMk cId="0" sldId="269"/>
            <ac:spMk id="3" creationId="{00000000-0000-0000-0000-000000000000}"/>
          </ac:spMkLst>
        </pc:spChg>
        <pc:grpChg chg="del">
          <ac:chgData name="Manolis Kiagias" userId="c3565f1950a8e34f" providerId="LiveId" clId="{F10313A1-1518-4C37-B8EE-0B8E84253072}" dt="2021-10-22T09:13:28.376" v="62" actId="478"/>
          <ac:grpSpMkLst>
            <pc:docMk/>
            <pc:sldMk cId="0" sldId="269"/>
            <ac:grpSpMk id="8" creationId="{00000000-0000-0000-0000-000000000000}"/>
          </ac:grpSpMkLst>
        </pc:grpChg>
        <pc:picChg chg="mod">
          <ac:chgData name="Manolis Kiagias" userId="c3565f1950a8e34f" providerId="LiveId" clId="{F10313A1-1518-4C37-B8EE-0B8E84253072}" dt="2021-10-22T09:18:33.528" v="203" actId="1076"/>
          <ac:picMkLst>
            <pc:docMk/>
            <pc:sldMk cId="0" sldId="269"/>
            <ac:picMk id="4" creationId="{00000000-0000-0000-0000-000000000000}"/>
          </ac:picMkLst>
        </pc:picChg>
        <pc:picChg chg="del">
          <ac:chgData name="Manolis Kiagias" userId="c3565f1950a8e34f" providerId="LiveId" clId="{F10313A1-1518-4C37-B8EE-0B8E84253072}" dt="2021-10-22T09:13:24.636" v="59" actId="478"/>
          <ac:picMkLst>
            <pc:docMk/>
            <pc:sldMk cId="0" sldId="269"/>
            <ac:picMk id="12" creationId="{00000000-0000-0000-0000-000000000000}"/>
          </ac:picMkLst>
        </pc:picChg>
        <pc:picChg chg="add mod">
          <ac:chgData name="Manolis Kiagias" userId="c3565f1950a8e34f" providerId="LiveId" clId="{F10313A1-1518-4C37-B8EE-0B8E84253072}" dt="2021-10-22T09:23:17.123" v="213" actId="1076"/>
          <ac:picMkLst>
            <pc:docMk/>
            <pc:sldMk cId="0" sldId="269"/>
            <ac:picMk id="14" creationId="{A4F4B422-390B-4BDF-B29C-73A66C023DA6}"/>
          </ac:picMkLst>
        </pc:picChg>
        <pc:picChg chg="add mod">
          <ac:chgData name="Manolis Kiagias" userId="c3565f1950a8e34f" providerId="LiveId" clId="{F10313A1-1518-4C37-B8EE-0B8E84253072}" dt="2021-10-22T09:23:15.164" v="212" actId="1076"/>
          <ac:picMkLst>
            <pc:docMk/>
            <pc:sldMk cId="0" sldId="269"/>
            <ac:picMk id="16" creationId="{C30972D7-DFF5-4036-93AE-54BF1E69E583}"/>
          </ac:picMkLst>
        </pc:picChg>
        <pc:cxnChg chg="del">
          <ac:chgData name="Manolis Kiagias" userId="c3565f1950a8e34f" providerId="LiveId" clId="{F10313A1-1518-4C37-B8EE-0B8E84253072}" dt="2021-10-22T09:15:27.166" v="89" actId="478"/>
          <ac:cxnSpMkLst>
            <pc:docMk/>
            <pc:sldMk cId="0" sldId="269"/>
            <ac:cxnSpMk id="5" creationId="{00000000-0000-0000-0000-000000000000}"/>
          </ac:cxnSpMkLst>
        </pc:cxnChg>
        <pc:cxnChg chg="del">
          <ac:chgData name="Manolis Kiagias" userId="c3565f1950a8e34f" providerId="LiveId" clId="{F10313A1-1518-4C37-B8EE-0B8E84253072}" dt="2021-10-22T09:13:27.091" v="61" actId="478"/>
          <ac:cxnSpMkLst>
            <pc:docMk/>
            <pc:sldMk cId="0" sldId="269"/>
            <ac:cxnSpMk id="6" creationId="{00000000-0000-0000-0000-000000000000}"/>
          </ac:cxnSpMkLst>
        </pc:cxnChg>
        <pc:cxnChg chg="del">
          <ac:chgData name="Manolis Kiagias" userId="c3565f1950a8e34f" providerId="LiveId" clId="{F10313A1-1518-4C37-B8EE-0B8E84253072}" dt="2021-10-22T09:13:25.611" v="60" actId="478"/>
          <ac:cxnSpMkLst>
            <pc:docMk/>
            <pc:sldMk cId="0" sldId="269"/>
            <ac:cxnSpMk id="7" creationId="{00000000-0000-0000-0000-000000000000}"/>
          </ac:cxnSpMkLst>
        </pc:cxnChg>
      </pc:sldChg>
      <pc:sldChg chg="delSp modSp mod">
        <pc:chgData name="Manolis Kiagias" userId="c3565f1950a8e34f" providerId="LiveId" clId="{F10313A1-1518-4C37-B8EE-0B8E84253072}" dt="2021-10-22T09:23:32.116" v="215" actId="478"/>
        <pc:sldMkLst>
          <pc:docMk/>
          <pc:sldMk cId="0" sldId="274"/>
        </pc:sldMkLst>
        <pc:spChg chg="mod">
          <ac:chgData name="Manolis Kiagias" userId="c3565f1950a8e34f" providerId="LiveId" clId="{F10313A1-1518-4C37-B8EE-0B8E84253072}" dt="2021-10-22T09:08:51.186" v="56" actId="20577"/>
          <ac:spMkLst>
            <pc:docMk/>
            <pc:sldMk cId="0" sldId="274"/>
            <ac:spMk id="2" creationId="{00000000-0000-0000-0000-000000000000}"/>
          </ac:spMkLst>
        </pc:spChg>
        <pc:spChg chg="del">
          <ac:chgData name="Manolis Kiagias" userId="c3565f1950a8e34f" providerId="LiveId" clId="{F10313A1-1518-4C37-B8EE-0B8E84253072}" dt="2021-10-22T09:23:32.116" v="215" actId="478"/>
          <ac:spMkLst>
            <pc:docMk/>
            <pc:sldMk cId="0" sldId="274"/>
            <ac:spMk id="14" creationId="{195D74C9-019D-4DC8-9900-02CD958B6D8E}"/>
          </ac:spMkLst>
        </pc:spChg>
        <pc:spChg chg="del">
          <ac:chgData name="Manolis Kiagias" userId="c3565f1950a8e34f" providerId="LiveId" clId="{F10313A1-1518-4C37-B8EE-0B8E84253072}" dt="2021-10-22T09:18:16.232" v="200" actId="478"/>
          <ac:spMkLst>
            <pc:docMk/>
            <pc:sldMk cId="0" sldId="274"/>
            <ac:spMk id="16" creationId="{E4A85CEB-7310-4C07-9C89-37713B92EADD}"/>
          </ac:spMkLst>
        </pc:spChg>
        <pc:picChg chg="mod">
          <ac:chgData name="Manolis Kiagias" userId="c3565f1950a8e34f" providerId="LiveId" clId="{F10313A1-1518-4C37-B8EE-0B8E84253072}" dt="2021-10-22T09:23:28.610" v="214" actId="1076"/>
          <ac:picMkLst>
            <pc:docMk/>
            <pc:sldMk cId="0" sldId="274"/>
            <ac:picMk id="15" creationId="{9A2F1855-2C43-4F69-AD96-3EA89C219BFB}"/>
          </ac:picMkLst>
        </pc:picChg>
      </pc:sldChg>
      <pc:sldChg chg="modSp mod">
        <pc:chgData name="Manolis Kiagias" userId="c3565f1950a8e34f" providerId="LiveId" clId="{F10313A1-1518-4C37-B8EE-0B8E84253072}" dt="2021-10-22T09:35:14.085" v="417" actId="20577"/>
        <pc:sldMkLst>
          <pc:docMk/>
          <pc:sldMk cId="2549431524" sldId="286"/>
        </pc:sldMkLst>
        <pc:spChg chg="mod">
          <ac:chgData name="Manolis Kiagias" userId="c3565f1950a8e34f" providerId="LiveId" clId="{F10313A1-1518-4C37-B8EE-0B8E84253072}" dt="2021-10-22T09:34:15.587" v="356" actId="20577"/>
          <ac:spMkLst>
            <pc:docMk/>
            <pc:sldMk cId="2549431524" sldId="286"/>
            <ac:spMk id="3" creationId="{59491163-93CA-449E-8BAD-43B2ED25A17F}"/>
          </ac:spMkLst>
        </pc:spChg>
        <pc:spChg chg="mod">
          <ac:chgData name="Manolis Kiagias" userId="c3565f1950a8e34f" providerId="LiveId" clId="{F10313A1-1518-4C37-B8EE-0B8E84253072}" dt="2021-10-22T09:35:14.085" v="417" actId="20577"/>
          <ac:spMkLst>
            <pc:docMk/>
            <pc:sldMk cId="2549431524" sldId="286"/>
            <ac:spMk id="4" creationId="{C1A898BF-AD83-4731-A869-69F4E24EEB1C}"/>
          </ac:spMkLst>
        </pc:spChg>
      </pc:sldChg>
      <pc:sldChg chg="addSp modSp mod">
        <pc:chgData name="Manolis Kiagias" userId="c3565f1950a8e34f" providerId="LiveId" clId="{F10313A1-1518-4C37-B8EE-0B8E84253072}" dt="2021-10-22T09:25:58.819" v="234" actId="20577"/>
        <pc:sldMkLst>
          <pc:docMk/>
          <pc:sldMk cId="149048342" sldId="287"/>
        </pc:sldMkLst>
        <pc:spChg chg="add mod">
          <ac:chgData name="Manolis Kiagias" userId="c3565f1950a8e34f" providerId="LiveId" clId="{F10313A1-1518-4C37-B8EE-0B8E84253072}" dt="2021-10-22T09:25:58.819" v="234" actId="20577"/>
          <ac:spMkLst>
            <pc:docMk/>
            <pc:sldMk cId="149048342" sldId="287"/>
            <ac:spMk id="9" creationId="{A07B102E-BF14-4926-843E-C259FF049142}"/>
          </ac:spMkLst>
        </pc:spChg>
      </pc:sldChg>
      <pc:sldChg chg="addSp modSp mod">
        <pc:chgData name="Manolis Kiagias" userId="c3565f1950a8e34f" providerId="LiveId" clId="{F10313A1-1518-4C37-B8EE-0B8E84253072}" dt="2021-10-22T09:26:12.651" v="249" actId="20577"/>
        <pc:sldMkLst>
          <pc:docMk/>
          <pc:sldMk cId="0" sldId="288"/>
        </pc:sldMkLst>
        <pc:spChg chg="add mod">
          <ac:chgData name="Manolis Kiagias" userId="c3565f1950a8e34f" providerId="LiveId" clId="{F10313A1-1518-4C37-B8EE-0B8E84253072}" dt="2021-10-22T09:26:12.651" v="249" actId="20577"/>
          <ac:spMkLst>
            <pc:docMk/>
            <pc:sldMk cId="0" sldId="288"/>
            <ac:spMk id="3" creationId="{2CB2ECCA-1D74-4438-B255-126528D8AFE1}"/>
          </ac:spMkLst>
        </pc:spChg>
      </pc:sldChg>
      <pc:sldChg chg="addSp modSp mod">
        <pc:chgData name="Manolis Kiagias" userId="c3565f1950a8e34f" providerId="LiveId" clId="{F10313A1-1518-4C37-B8EE-0B8E84253072}" dt="2021-10-22T09:26:46.466" v="269" actId="1076"/>
        <pc:sldMkLst>
          <pc:docMk/>
          <pc:sldMk cId="0" sldId="289"/>
        </pc:sldMkLst>
        <pc:spChg chg="add mod">
          <ac:chgData name="Manolis Kiagias" userId="c3565f1950a8e34f" providerId="LiveId" clId="{F10313A1-1518-4C37-B8EE-0B8E84253072}" dt="2021-10-22T09:26:46.466" v="269" actId="1076"/>
          <ac:spMkLst>
            <pc:docMk/>
            <pc:sldMk cId="0" sldId="289"/>
            <ac:spMk id="10" creationId="{D3D45118-1670-4AC9-B053-F8F472E98EBB}"/>
          </ac:spMkLst>
        </pc:spChg>
      </pc:sldChg>
      <pc:sldChg chg="addSp modSp add mod">
        <pc:chgData name="Manolis Kiagias" userId="c3565f1950a8e34f" providerId="LiveId" clId="{F10313A1-1518-4C37-B8EE-0B8E84253072}" dt="2021-10-22T09:32:13.389" v="337" actId="1076"/>
        <pc:sldMkLst>
          <pc:docMk/>
          <pc:sldMk cId="406487845" sldId="292"/>
        </pc:sldMkLst>
        <pc:spChg chg="mod">
          <ac:chgData name="Manolis Kiagias" userId="c3565f1950a8e34f" providerId="LiveId" clId="{F10313A1-1518-4C37-B8EE-0B8E84253072}" dt="2021-10-22T09:32:13.389" v="337" actId="1076"/>
          <ac:spMkLst>
            <pc:docMk/>
            <pc:sldMk cId="406487845" sldId="292"/>
            <ac:spMk id="3" creationId="{75AEAF26-FF0F-46B2-B259-159680DE8054}"/>
          </ac:spMkLst>
        </pc:spChg>
        <pc:spChg chg="mod">
          <ac:chgData name="Manolis Kiagias" userId="c3565f1950a8e34f" providerId="LiveId" clId="{F10313A1-1518-4C37-B8EE-0B8E84253072}" dt="2021-10-22T09:32:11.757" v="336" actId="14100"/>
          <ac:spMkLst>
            <pc:docMk/>
            <pc:sldMk cId="406487845" sldId="292"/>
            <ac:spMk id="8" creationId="{078610E3-2520-492B-B7BC-6ECDF78D39B1}"/>
          </ac:spMkLst>
        </pc:spChg>
        <pc:spChg chg="add mod">
          <ac:chgData name="Manolis Kiagias" userId="c3565f1950a8e34f" providerId="LiveId" clId="{F10313A1-1518-4C37-B8EE-0B8E84253072}" dt="2021-10-22T09:31:52.556" v="332" actId="20577"/>
          <ac:spMkLst>
            <pc:docMk/>
            <pc:sldMk cId="406487845" sldId="292"/>
            <ac:spMk id="9" creationId="{6259000A-119A-4C22-92EF-CF94880EA26C}"/>
          </ac:spMkLst>
        </pc:spChg>
        <pc:grpChg chg="mod">
          <ac:chgData name="Manolis Kiagias" userId="c3565f1950a8e34f" providerId="LiveId" clId="{F10313A1-1518-4C37-B8EE-0B8E84253072}" dt="2021-10-22T09:32:13.389" v="337" actId="1076"/>
          <ac:grpSpMkLst>
            <pc:docMk/>
            <pc:sldMk cId="406487845" sldId="292"/>
            <ac:grpSpMk id="4" creationId="{DCE8AEE5-E091-4227-8F53-E77EB0866F30}"/>
          </ac:grpSpMkLst>
        </pc:grpChg>
        <pc:picChg chg="mod">
          <ac:chgData name="Manolis Kiagias" userId="c3565f1950a8e34f" providerId="LiveId" clId="{F10313A1-1518-4C37-B8EE-0B8E84253072}" dt="2021-10-22T09:32:13.389" v="337" actId="1076"/>
          <ac:picMkLst>
            <pc:docMk/>
            <pc:sldMk cId="406487845" sldId="292"/>
            <ac:picMk id="6146" creationId="{F73AB37D-376C-49C1-BC4F-1E33447AC607}"/>
          </ac:picMkLst>
        </pc:picChg>
        <pc:picChg chg="mod">
          <ac:chgData name="Manolis Kiagias" userId="c3565f1950a8e34f" providerId="LiveId" clId="{F10313A1-1518-4C37-B8EE-0B8E84253072}" dt="2021-10-22T09:32:13.389" v="337" actId="1076"/>
          <ac:picMkLst>
            <pc:docMk/>
            <pc:sldMk cId="406487845" sldId="292"/>
            <ac:picMk id="6148" creationId="{9E0B4198-A20C-42B1-A60C-769F42245F6F}"/>
          </ac:picMkLst>
        </pc:picChg>
        <pc:picChg chg="mod">
          <ac:chgData name="Manolis Kiagias" userId="c3565f1950a8e34f" providerId="LiveId" clId="{F10313A1-1518-4C37-B8EE-0B8E84253072}" dt="2021-10-22T09:32:13.389" v="337" actId="1076"/>
          <ac:picMkLst>
            <pc:docMk/>
            <pc:sldMk cId="406487845" sldId="292"/>
            <ac:picMk id="6150" creationId="{FBE34131-A358-4E52-9DAA-25F9DB8EEF5E}"/>
          </ac:picMkLst>
        </pc:picChg>
      </pc:sldChg>
      <pc:sldChg chg="delSp modSp mod">
        <pc:chgData name="Manolis Kiagias" userId="c3565f1950a8e34f" providerId="LiveId" clId="{F10313A1-1518-4C37-B8EE-0B8E84253072}" dt="2021-10-22T09:33:50.312" v="344"/>
        <pc:sldMkLst>
          <pc:docMk/>
          <pc:sldMk cId="1737426338" sldId="294"/>
        </pc:sldMkLst>
        <pc:spChg chg="mod">
          <ac:chgData name="Manolis Kiagias" userId="c3565f1950a8e34f" providerId="LiveId" clId="{F10313A1-1518-4C37-B8EE-0B8E84253072}" dt="2021-10-22T09:32:33.575" v="341" actId="1076"/>
          <ac:spMkLst>
            <pc:docMk/>
            <pc:sldMk cId="1737426338" sldId="294"/>
            <ac:spMk id="3" creationId="{DF2C4406-5806-41A0-8C18-0984BF3E9EB2}"/>
          </ac:spMkLst>
        </pc:spChg>
        <pc:picChg chg="del">
          <ac:chgData name="Manolis Kiagias" userId="c3565f1950a8e34f" providerId="LiveId" clId="{F10313A1-1518-4C37-B8EE-0B8E84253072}" dt="2021-10-22T09:33:50.312" v="344"/>
          <ac:picMkLst>
            <pc:docMk/>
            <pc:sldMk cId="1737426338" sldId="294"/>
            <ac:picMk id="4" creationId="{B36CD552-BCA0-4842-B72F-2935C136CC4B}"/>
          </ac:picMkLst>
        </pc:picChg>
        <pc:picChg chg="mod">
          <ac:chgData name="Manolis Kiagias" userId="c3565f1950a8e34f" providerId="LiveId" clId="{F10313A1-1518-4C37-B8EE-0B8E84253072}" dt="2021-10-22T09:32:43.777" v="343" actId="1076"/>
          <ac:picMkLst>
            <pc:docMk/>
            <pc:sldMk cId="1737426338" sldId="294"/>
            <ac:picMk id="3074" creationId="{D9CFD47A-B63E-47C0-9DF4-8BEED03C1C1D}"/>
          </ac:picMkLst>
        </pc:picChg>
      </pc:sldChg>
      <pc:sldChg chg="modSp mod">
        <pc:chgData name="Manolis Kiagias" userId="c3565f1950a8e34f" providerId="LiveId" clId="{F10313A1-1518-4C37-B8EE-0B8E84253072}" dt="2021-10-22T09:36:42.854" v="448" actId="20577"/>
        <pc:sldMkLst>
          <pc:docMk/>
          <pc:sldMk cId="0" sldId="295"/>
        </pc:sldMkLst>
        <pc:spChg chg="mod">
          <ac:chgData name="Manolis Kiagias" userId="c3565f1950a8e34f" providerId="LiveId" clId="{F10313A1-1518-4C37-B8EE-0B8E84253072}" dt="2021-10-22T09:36:42.854" v="448" actId="20577"/>
          <ac:spMkLst>
            <pc:docMk/>
            <pc:sldMk cId="0" sldId="295"/>
            <ac:spMk id="4" creationId="{CDB3B79E-C694-4C49-A373-391EC6CAD3D6}"/>
          </ac:spMkLst>
        </pc:spChg>
      </pc:sldChg>
      <pc:sldChg chg="addSp delSp modSp add mod">
        <pc:chgData name="Manolis Kiagias" userId="c3565f1950a8e34f" providerId="LiveId" clId="{F10313A1-1518-4C37-B8EE-0B8E84253072}" dt="2021-10-22T09:38:06.531" v="473" actId="1076"/>
        <pc:sldMkLst>
          <pc:docMk/>
          <pc:sldMk cId="553365515" sldId="296"/>
        </pc:sldMkLst>
        <pc:spChg chg="mod">
          <ac:chgData name="Manolis Kiagias" userId="c3565f1950a8e34f" providerId="LiveId" clId="{F10313A1-1518-4C37-B8EE-0B8E84253072}" dt="2021-10-22T09:37:13.417" v="466" actId="20577"/>
          <ac:spMkLst>
            <pc:docMk/>
            <pc:sldMk cId="553365515" sldId="296"/>
            <ac:spMk id="4" creationId="{CDB3B79E-C694-4C49-A373-391EC6CAD3D6}"/>
          </ac:spMkLst>
        </pc:spChg>
        <pc:picChg chg="del">
          <ac:chgData name="Manolis Kiagias" userId="c3565f1950a8e34f" providerId="LiveId" clId="{F10313A1-1518-4C37-B8EE-0B8E84253072}" dt="2021-10-22T09:37:04.108" v="450" actId="478"/>
          <ac:picMkLst>
            <pc:docMk/>
            <pc:sldMk cId="553365515" sldId="296"/>
            <ac:picMk id="3" creationId="{19CC34CA-4068-4836-A2F8-F2D8C46662C8}"/>
          </ac:picMkLst>
        </pc:picChg>
        <pc:picChg chg="add mod">
          <ac:chgData name="Manolis Kiagias" userId="c3565f1950a8e34f" providerId="LiveId" clId="{F10313A1-1518-4C37-B8EE-0B8E84253072}" dt="2021-10-22T09:38:06.531" v="473" actId="1076"/>
          <ac:picMkLst>
            <pc:docMk/>
            <pc:sldMk cId="553365515" sldId="296"/>
            <ac:picMk id="5" creationId="{BBBC9B9A-4140-4C4F-8F74-AEC05B19B5F8}"/>
          </ac:picMkLst>
        </pc:picChg>
      </pc:sldChg>
      <pc:sldChg chg="addSp delSp modSp mod delAnim">
        <pc:chgData name="Manolis Kiagias" userId="c3565f1950a8e34f" providerId="LiveId" clId="{F10313A1-1518-4C37-B8EE-0B8E84253072}" dt="2021-10-22T09:47:57.308" v="649"/>
        <pc:sldMkLst>
          <pc:docMk/>
          <pc:sldMk cId="0" sldId="297"/>
        </pc:sldMkLst>
        <pc:spChg chg="add mod">
          <ac:chgData name="Manolis Kiagias" userId="c3565f1950a8e34f" providerId="LiveId" clId="{F10313A1-1518-4C37-B8EE-0B8E84253072}" dt="2021-10-22T09:43:15.775" v="542" actId="164"/>
          <ac:spMkLst>
            <pc:docMk/>
            <pc:sldMk cId="0" sldId="297"/>
            <ac:spMk id="13" creationId="{267A4622-7ECC-4FB9-B2CC-7F34294E2E62}"/>
          </ac:spMkLst>
        </pc:spChg>
        <pc:spChg chg="del mod">
          <ac:chgData name="Manolis Kiagias" userId="c3565f1950a8e34f" providerId="LiveId" clId="{F10313A1-1518-4C37-B8EE-0B8E84253072}" dt="2021-10-22T09:40:26.051" v="514" actId="478"/>
          <ac:spMkLst>
            <pc:docMk/>
            <pc:sldMk cId="0" sldId="297"/>
            <ac:spMk id="28" creationId="{EAADC060-E63B-4EDB-B16D-9D8AB5D96574}"/>
          </ac:spMkLst>
        </pc:spChg>
        <pc:spChg chg="mod">
          <ac:chgData name="Manolis Kiagias" userId="c3565f1950a8e34f" providerId="LiveId" clId="{F10313A1-1518-4C37-B8EE-0B8E84253072}" dt="2021-10-22T09:43:20.318" v="544" actId="1076"/>
          <ac:spMkLst>
            <pc:docMk/>
            <pc:sldMk cId="0" sldId="297"/>
            <ac:spMk id="29" creationId="{F8CCBBF4-E1A7-4869-B178-ECE6F5A1F516}"/>
          </ac:spMkLst>
        </pc:spChg>
        <pc:spChg chg="mod">
          <ac:chgData name="Manolis Kiagias" userId="c3565f1950a8e34f" providerId="LiveId" clId="{F10313A1-1518-4C37-B8EE-0B8E84253072}" dt="2021-10-22T09:40:31.950" v="516" actId="1076"/>
          <ac:spMkLst>
            <pc:docMk/>
            <pc:sldMk cId="0" sldId="297"/>
            <ac:spMk id="30" creationId="{19DF9E66-A5DE-402C-B57F-DED70C381710}"/>
          </ac:spMkLst>
        </pc:spChg>
        <pc:spChg chg="del">
          <ac:chgData name="Manolis Kiagias" userId="c3565f1950a8e34f" providerId="LiveId" clId="{F10313A1-1518-4C37-B8EE-0B8E84253072}" dt="2021-10-22T09:39:57.604" v="503" actId="478"/>
          <ac:spMkLst>
            <pc:docMk/>
            <pc:sldMk cId="0" sldId="297"/>
            <ac:spMk id="34" creationId="{0E44304B-4EA1-480F-BE3A-DA643A29B5FF}"/>
          </ac:spMkLst>
        </pc:spChg>
        <pc:spChg chg="del">
          <ac:chgData name="Manolis Kiagias" userId="c3565f1950a8e34f" providerId="LiveId" clId="{F10313A1-1518-4C37-B8EE-0B8E84253072}" dt="2021-10-22T09:40:03.562" v="506" actId="478"/>
          <ac:spMkLst>
            <pc:docMk/>
            <pc:sldMk cId="0" sldId="297"/>
            <ac:spMk id="35" creationId="{37F211E7-52C7-43A4-9F63-82F4AB11C55B}"/>
          </ac:spMkLst>
        </pc:spChg>
        <pc:spChg chg="del">
          <ac:chgData name="Manolis Kiagias" userId="c3565f1950a8e34f" providerId="LiveId" clId="{F10313A1-1518-4C37-B8EE-0B8E84253072}" dt="2021-10-22T09:40:05.145" v="507" actId="478"/>
          <ac:spMkLst>
            <pc:docMk/>
            <pc:sldMk cId="0" sldId="297"/>
            <ac:spMk id="36" creationId="{71142D97-D54F-4EB9-9AB9-1E9C1DB009E0}"/>
          </ac:spMkLst>
        </pc:spChg>
        <pc:spChg chg="mod">
          <ac:chgData name="Manolis Kiagias" userId="c3565f1950a8e34f" providerId="LiveId" clId="{F10313A1-1518-4C37-B8EE-0B8E84253072}" dt="2021-10-22T09:39:53.873" v="502" actId="20577"/>
          <ac:spMkLst>
            <pc:docMk/>
            <pc:sldMk cId="0" sldId="297"/>
            <ac:spMk id="50" creationId="{534F1B19-9F9C-4618-947D-DEE34B393141}"/>
          </ac:spMkLst>
        </pc:spChg>
        <pc:spChg chg="mod">
          <ac:chgData name="Manolis Kiagias" userId="c3565f1950a8e34f" providerId="LiveId" clId="{F10313A1-1518-4C37-B8EE-0B8E84253072}" dt="2021-10-22T09:44:00.333" v="556" actId="164"/>
          <ac:spMkLst>
            <pc:docMk/>
            <pc:sldMk cId="0" sldId="297"/>
            <ac:spMk id="16392" creationId="{C0E056A4-7DA5-4172-A72C-818A539B6116}"/>
          </ac:spMkLst>
        </pc:spChg>
        <pc:grpChg chg="add mod">
          <ac:chgData name="Manolis Kiagias" userId="c3565f1950a8e34f" providerId="LiveId" clId="{F10313A1-1518-4C37-B8EE-0B8E84253072}" dt="2021-10-22T09:44:06.946" v="558" actId="1076"/>
          <ac:grpSpMkLst>
            <pc:docMk/>
            <pc:sldMk cId="0" sldId="297"/>
            <ac:grpSpMk id="6" creationId="{40C6944E-77CE-469D-9D14-DBDEF47ED04E}"/>
          </ac:grpSpMkLst>
        </pc:grpChg>
        <pc:grpChg chg="add mod">
          <ac:chgData name="Manolis Kiagias" userId="c3565f1950a8e34f" providerId="LiveId" clId="{F10313A1-1518-4C37-B8EE-0B8E84253072}" dt="2021-10-22T09:44:09.875" v="559" actId="1076"/>
          <ac:grpSpMkLst>
            <pc:docMk/>
            <pc:sldMk cId="0" sldId="297"/>
            <ac:grpSpMk id="7" creationId="{B6B2295B-B02D-4911-93E7-222D3726F5E1}"/>
          </ac:grpSpMkLst>
        </pc:grpChg>
        <pc:grpChg chg="del">
          <ac:chgData name="Manolis Kiagias" userId="c3565f1950a8e34f" providerId="LiveId" clId="{F10313A1-1518-4C37-B8EE-0B8E84253072}" dt="2021-10-22T09:40:16.057" v="511" actId="478"/>
          <ac:grpSpMkLst>
            <pc:docMk/>
            <pc:sldMk cId="0" sldId="297"/>
            <ac:grpSpMk id="38" creationId="{6A355433-07B0-4130-87FB-26BF371961AD}"/>
          </ac:grpSpMkLst>
        </pc:grpChg>
        <pc:picChg chg="add mod modCrop">
          <ac:chgData name="Manolis Kiagias" userId="c3565f1950a8e34f" providerId="LiveId" clId="{F10313A1-1518-4C37-B8EE-0B8E84253072}" dt="2021-10-22T09:43:15.775" v="542" actId="164"/>
          <ac:picMkLst>
            <pc:docMk/>
            <pc:sldMk cId="0" sldId="297"/>
            <ac:picMk id="3" creationId="{BC439AF3-860D-4059-BB0C-2F51DB9D610E}"/>
          </ac:picMkLst>
        </pc:picChg>
        <pc:picChg chg="add mod">
          <ac:chgData name="Manolis Kiagias" userId="c3565f1950a8e34f" providerId="LiveId" clId="{F10313A1-1518-4C37-B8EE-0B8E84253072}" dt="2021-10-22T09:44:00.333" v="556" actId="164"/>
          <ac:picMkLst>
            <pc:docMk/>
            <pc:sldMk cId="0" sldId="297"/>
            <ac:picMk id="5" creationId="{46EA290F-8ECF-4631-BD71-9E304F66AFD7}"/>
          </ac:picMkLst>
        </pc:picChg>
        <pc:picChg chg="del">
          <ac:chgData name="Manolis Kiagias" userId="c3565f1950a8e34f" providerId="LiveId" clId="{F10313A1-1518-4C37-B8EE-0B8E84253072}" dt="2021-10-22T09:47:57.308" v="649"/>
          <ac:picMkLst>
            <pc:docMk/>
            <pc:sldMk cId="0" sldId="297"/>
            <ac:picMk id="20" creationId="{A5B72767-0851-407C-A4FC-728B2774F7DE}"/>
          </ac:picMkLst>
        </pc:picChg>
      </pc:sldChg>
      <pc:sldChg chg="modSp mod modNotes">
        <pc:chgData name="Manolis Kiagias" userId="c3565f1950a8e34f" providerId="LiveId" clId="{F10313A1-1518-4C37-B8EE-0B8E84253072}" dt="2021-10-22T09:48:23.438" v="651" actId="1076"/>
        <pc:sldMkLst>
          <pc:docMk/>
          <pc:sldMk cId="0" sldId="298"/>
        </pc:sldMkLst>
        <pc:picChg chg="mod">
          <ac:chgData name="Manolis Kiagias" userId="c3565f1950a8e34f" providerId="LiveId" clId="{F10313A1-1518-4C37-B8EE-0B8E84253072}" dt="2021-10-22T09:48:23.438" v="651" actId="1076"/>
          <ac:picMkLst>
            <pc:docMk/>
            <pc:sldMk cId="0" sldId="298"/>
            <ac:picMk id="2" creationId="{62B80DE3-86AC-49CC-9E69-E222BE69C994}"/>
          </ac:picMkLst>
        </pc:picChg>
      </pc:sldChg>
    </pc:docChg>
  </pc:docChgLst>
  <pc:docChgLst>
    <pc:chgData name="Manolis Kiagias" userId="c3565f1950a8e34f" providerId="LiveId" clId="{2D86D82A-9AE6-47E2-BFAA-B4AE50B133F4}"/>
    <pc:docChg chg="modSld">
      <pc:chgData name="Manolis Kiagias" userId="c3565f1950a8e34f" providerId="LiveId" clId="{2D86D82A-9AE6-47E2-BFAA-B4AE50B133F4}" dt="2023-10-07T04:21:06.523" v="21" actId="20577"/>
      <pc:docMkLst>
        <pc:docMk/>
      </pc:docMkLst>
      <pc:sldChg chg="modSp mod">
        <pc:chgData name="Manolis Kiagias" userId="c3565f1950a8e34f" providerId="LiveId" clId="{2D86D82A-9AE6-47E2-BFAA-B4AE50B133F4}" dt="2023-10-07T04:12:08.673" v="0" actId="207"/>
        <pc:sldMkLst>
          <pc:docMk/>
          <pc:sldMk cId="4105848292" sldId="257"/>
        </pc:sldMkLst>
        <pc:spChg chg="mod">
          <ac:chgData name="Manolis Kiagias" userId="c3565f1950a8e34f" providerId="LiveId" clId="{2D86D82A-9AE6-47E2-BFAA-B4AE50B133F4}" dt="2023-10-07T04:12:08.673" v="0" actId="207"/>
          <ac:spMkLst>
            <pc:docMk/>
            <pc:sldMk cId="4105848292" sldId="257"/>
            <ac:spMk id="3" creationId="{FEDD4EB1-08C1-4438-903A-36275943EE7B}"/>
          </ac:spMkLst>
        </pc:spChg>
      </pc:sldChg>
      <pc:sldChg chg="modSp mod">
        <pc:chgData name="Manolis Kiagias" userId="c3565f1950a8e34f" providerId="LiveId" clId="{2D86D82A-9AE6-47E2-BFAA-B4AE50B133F4}" dt="2023-10-07T04:19:12.782" v="4" actId="14100"/>
        <pc:sldMkLst>
          <pc:docMk/>
          <pc:sldMk cId="149048342" sldId="287"/>
        </pc:sldMkLst>
        <pc:spChg chg="mod">
          <ac:chgData name="Manolis Kiagias" userId="c3565f1950a8e34f" providerId="LiveId" clId="{2D86D82A-9AE6-47E2-BFAA-B4AE50B133F4}" dt="2023-10-07T04:19:12.782" v="4" actId="14100"/>
          <ac:spMkLst>
            <pc:docMk/>
            <pc:sldMk cId="149048342" sldId="287"/>
            <ac:spMk id="9" creationId="{A07B102E-BF14-4926-843E-C259FF049142}"/>
          </ac:spMkLst>
        </pc:spChg>
      </pc:sldChg>
      <pc:sldChg chg="addSp modSp mod">
        <pc:chgData name="Manolis Kiagias" userId="c3565f1950a8e34f" providerId="LiveId" clId="{2D86D82A-9AE6-47E2-BFAA-B4AE50B133F4}" dt="2023-10-07T04:21:06.523" v="21" actId="20577"/>
        <pc:sldMkLst>
          <pc:docMk/>
          <pc:sldMk cId="0" sldId="293"/>
        </pc:sldMkLst>
        <pc:spChg chg="add mod">
          <ac:chgData name="Manolis Kiagias" userId="c3565f1950a8e34f" providerId="LiveId" clId="{2D86D82A-9AE6-47E2-BFAA-B4AE50B133F4}" dt="2023-10-07T04:21:06.523" v="21" actId="20577"/>
          <ac:spMkLst>
            <pc:docMk/>
            <pc:sldMk cId="0" sldId="293"/>
            <ac:spMk id="2" creationId="{3FBD65EB-221F-E871-5F14-D2148BD12E9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168DFD-0789-4F01-B3F8-6E4489686931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5405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516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12925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C20C-1296-7142-B056-FB682DD166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DFFD9-FBBE-4EF0-A8A0-24CFC446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EB651-FC3C-4259-A9A6-7ED3A8F730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50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3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2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6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A1F50-8184-44D9-8BA9-39D985F1A1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D8CAC-7312-425F-8A69-050351FC2E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E8A730-A5D1-42BB-8066-1ADD75716C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551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6503C-EF3D-4509-A673-4E73FD6B2E0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143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271497-BA67-47FC-A6D5-ADCF147DEE5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1695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49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EAA1F3-49AD-4286-B471-92AE20899A4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040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DF51FB-92F4-4270-9478-E297180F91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028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C7453-069B-4636-8BAC-42511A747E1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6093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9105BD-6670-432E-8211-519D710B402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260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89A8C1-BCD7-40AA-B03F-678D2B3BE77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86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E4F401-68B3-4420-B477-F0751C5DBAF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61617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2FF0A0-2BB7-4DBD-885D-A2CCA0B09B3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287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73AE1C-0DD9-4A92-873F-03B9ED294E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3390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F7E38C6A-AB57-4F31-9705-60F0053711BA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397800" y="5659562"/>
            <a:ext cx="8348398" cy="920868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87999" y="4924622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</a:t>
            </a:r>
            <a:r>
              <a:rPr lang="el-GR" sz="3200" dirty="0" err="1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schoolspace.chania</a:t>
            </a:r>
            <a:endParaRPr lang="el-GR" sz="3200" dirty="0">
              <a:solidFill>
                <a:srgbClr val="FFFF00"/>
              </a:solidFill>
              <a:effectLst>
                <a:outerShdw dist="17962" dir="2700000">
                  <a:srgbClr val="000000"/>
                </a:outerShdw>
              </a:effectLst>
              <a:latin typeface="Liberation Serif" pitchFamily="18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287998" y="2945336"/>
            <a:ext cx="8568001" cy="1979286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Εισαγωγή στα</a:t>
            </a:r>
            <a:br>
              <a:rPr lang="en-US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 Ηλεκτρονικά Εξαρτήματα</a:t>
            </a:r>
            <a:br>
              <a:rPr lang="en-US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 και την Ηλεκτρονική Επιστήμη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170D65-27E4-CEF4-FA40-9D9C67AF70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" y="0"/>
            <a:ext cx="9135122" cy="2700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E8AEE5-E091-4227-8F53-E77EB0866F30}"/>
              </a:ext>
            </a:extLst>
          </p:cNvPr>
          <p:cNvGrpSpPr/>
          <p:nvPr/>
        </p:nvGrpSpPr>
        <p:grpSpPr>
          <a:xfrm>
            <a:off x="1973061" y="875804"/>
            <a:ext cx="5197876" cy="4798380"/>
            <a:chOff x="97654" y="159798"/>
            <a:chExt cx="6889072" cy="65394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AEAF26-FF0F-46B2-B259-159680DE8054}"/>
                </a:ext>
              </a:extLst>
            </p:cNvPr>
            <p:cNvSpPr/>
            <p:nvPr/>
          </p:nvSpPr>
          <p:spPr>
            <a:xfrm>
              <a:off x="97654" y="159798"/>
              <a:ext cx="6889072" cy="65384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6148" name="Picture 4" descr="Σχετική εικόνα">
              <a:extLst>
                <a:ext uri="{FF2B5EF4-FFF2-40B4-BE49-F238E27FC236}">
                  <a16:creationId xmlns:a16="http://schemas.microsoft.com/office/drawing/2014/main" id="{9E0B4198-A20C-42B1-A60C-769F42245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4" t="11780" r="15178" b="13787"/>
            <a:stretch/>
          </p:blipFill>
          <p:spPr bwMode="auto">
            <a:xfrm>
              <a:off x="3806304" y="3354724"/>
              <a:ext cx="3082769" cy="334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lh4.googleusercontent.com/lwMeL0jADooDxPdIHrgegKZ-bB-S8XPQZUeSXL8_PqmMjUhR0ZHNXxvI7Hf6TRQ5HQrx5-Sh4zrYmh_mp6BSud5-9_UweE2wDFZhJLd2PrOROhDcZE0vOXupPxb9CpY2CcgEpVd7nAWdiD4Otw">
              <a:extLst>
                <a:ext uri="{FF2B5EF4-FFF2-40B4-BE49-F238E27FC236}">
                  <a16:creationId xmlns:a16="http://schemas.microsoft.com/office/drawing/2014/main" id="{FBE34131-A358-4E52-9DAA-25F9DB8EE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7" t="25210" r="20108" b="23398"/>
            <a:stretch/>
          </p:blipFill>
          <p:spPr bwMode="auto">
            <a:xfrm>
              <a:off x="326259" y="3173768"/>
              <a:ext cx="3329126" cy="3524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Αποτέλεσμα εικόνας για atmega 328p">
              <a:extLst>
                <a:ext uri="{FF2B5EF4-FFF2-40B4-BE49-F238E27FC236}">
                  <a16:creationId xmlns:a16="http://schemas.microsoft.com/office/drawing/2014/main" id="{F73AB37D-376C-49C1-BC4F-1E33447AC6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 r="2104" b="27637"/>
            <a:stretch/>
          </p:blipFill>
          <p:spPr bwMode="auto">
            <a:xfrm>
              <a:off x="175335" y="159798"/>
              <a:ext cx="6713738" cy="319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8610E3-2520-492B-B7BC-6ECDF78D39B1}"/>
              </a:ext>
            </a:extLst>
          </p:cNvPr>
          <p:cNvSpPr/>
          <p:nvPr/>
        </p:nvSpPr>
        <p:spPr>
          <a:xfrm>
            <a:off x="235257" y="5770746"/>
            <a:ext cx="8673485" cy="91857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Ολοκληρωμένα Κυκλώματα (</a:t>
            </a:r>
            <a:r>
              <a:rPr lang="en-US" sz="2400" dirty="0"/>
              <a:t>ICs)</a:t>
            </a:r>
          </a:p>
          <a:p>
            <a:pPr algn="ctr"/>
            <a:r>
              <a:rPr lang="el-GR" sz="2400" dirty="0"/>
              <a:t>Περιέχουν δεκάδες ως και δις εξαρτήματα σε ένα μικρό κέλυφος!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259000A-119A-4C22-92EF-CF94880EA26C}"/>
              </a:ext>
            </a:extLst>
          </p:cNvPr>
          <p:cNvSpPr txBox="1"/>
          <p:nvPr/>
        </p:nvSpPr>
        <p:spPr>
          <a:xfrm>
            <a:off x="158749" y="-139336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Ολοκληρωμένα Κυκλώματα</a:t>
            </a:r>
          </a:p>
        </p:txBody>
      </p:sp>
    </p:spTree>
    <p:extLst>
      <p:ext uri="{BB962C8B-B14F-4D97-AF65-F5344CB8AC3E}">
        <p14:creationId xmlns:p14="http://schemas.microsoft.com/office/powerpoint/2010/main" val="4064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00353C-A10A-4187-B444-483C5AD4A533}"/>
              </a:ext>
            </a:extLst>
          </p:cNvPr>
          <p:cNvSpPr/>
          <p:nvPr/>
        </p:nvSpPr>
        <p:spPr>
          <a:xfrm>
            <a:off x="79900" y="319596"/>
            <a:ext cx="8984202" cy="63248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Αποτέλεσμα εικόνας για bc547">
            <a:extLst>
              <a:ext uri="{FF2B5EF4-FFF2-40B4-BE49-F238E27FC236}">
                <a16:creationId xmlns:a16="http://schemas.microsoft.com/office/drawing/2014/main" id="{920360C7-375F-49FA-B958-D6551088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831956"/>
            <a:ext cx="2857500" cy="1838325"/>
          </a:xfrm>
          <a:prstGeom prst="rect">
            <a:avLst/>
          </a:prstGeom>
          <a:noFill/>
        </p:spPr>
      </p:pic>
      <p:pic>
        <p:nvPicPr>
          <p:cNvPr id="1028" name="Picture 4" descr="Αποτέλεσμα εικόνας για resistor">
            <a:extLst>
              <a:ext uri="{FF2B5EF4-FFF2-40B4-BE49-F238E27FC236}">
                <a16:creationId xmlns:a16="http://schemas.microsoft.com/office/drawing/2014/main" id="{03635356-9860-4D7A-BA6D-BF3C5AB92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5" b="39078"/>
          <a:stretch/>
        </p:blipFill>
        <p:spPr bwMode="auto">
          <a:xfrm rot="19712118">
            <a:off x="4289542" y="1219335"/>
            <a:ext cx="4222729" cy="1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Αποτέλεσμα εικόνας για diode">
            <a:extLst>
              <a:ext uri="{FF2B5EF4-FFF2-40B4-BE49-F238E27FC236}">
                <a16:creationId xmlns:a16="http://schemas.microsoft.com/office/drawing/2014/main" id="{CFDFDFDD-6B0F-49DB-8A7E-B06BFB7F7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3535532"/>
            <a:ext cx="3918568" cy="293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Αποτέλεσμα εικόνας για capacitor">
            <a:extLst>
              <a:ext uri="{FF2B5EF4-FFF2-40B4-BE49-F238E27FC236}">
                <a16:creationId xmlns:a16="http://schemas.microsoft.com/office/drawing/2014/main" id="{CF2824AA-635D-44F9-85E6-09C1F66F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6" y="3535532"/>
            <a:ext cx="3918568" cy="22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26D4F5-CE00-43DE-AB42-CF565AAD9DA8}"/>
              </a:ext>
            </a:extLst>
          </p:cNvPr>
          <p:cNvSpPr/>
          <p:nvPr/>
        </p:nvSpPr>
        <p:spPr>
          <a:xfrm>
            <a:off x="1003177" y="2814221"/>
            <a:ext cx="2636668" cy="55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Transistor</a:t>
            </a:r>
            <a:endParaRPr lang="el-G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AE06C-142B-4486-959A-0FA693E4364C}"/>
              </a:ext>
            </a:extLst>
          </p:cNvPr>
          <p:cNvSpPr/>
          <p:nvPr/>
        </p:nvSpPr>
        <p:spPr>
          <a:xfrm>
            <a:off x="5907167" y="2814221"/>
            <a:ext cx="2636668" cy="5513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Αντίσταση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1DBE8F-8B32-4A0F-92F7-BF3C53A96CC6}"/>
              </a:ext>
            </a:extLst>
          </p:cNvPr>
          <p:cNvSpPr/>
          <p:nvPr/>
        </p:nvSpPr>
        <p:spPr>
          <a:xfrm>
            <a:off x="1003177" y="5647401"/>
            <a:ext cx="2636668" cy="5513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Δίοδος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81B586-4CD4-4359-BA65-E30EC51CD159}"/>
              </a:ext>
            </a:extLst>
          </p:cNvPr>
          <p:cNvSpPr/>
          <p:nvPr/>
        </p:nvSpPr>
        <p:spPr>
          <a:xfrm>
            <a:off x="5907167" y="5640534"/>
            <a:ext cx="2636668" cy="5513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Πυκνωτής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C919E2-8DB1-4359-8FC3-A61B268D27D3}"/>
              </a:ext>
            </a:extLst>
          </p:cNvPr>
          <p:cNvSpPr/>
          <p:nvPr/>
        </p:nvSpPr>
        <p:spPr>
          <a:xfrm>
            <a:off x="3396412" y="3206310"/>
            <a:ext cx="2636668" cy="5513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Through Hole</a:t>
            </a:r>
          </a:p>
          <a:p>
            <a:pPr algn="ctr"/>
            <a:r>
              <a:rPr lang="el-GR" dirty="0"/>
              <a:t>Τεχνολογία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3FBD65EB-221F-E871-5F14-D2148BD12E9E}"/>
              </a:ext>
            </a:extLst>
          </p:cNvPr>
          <p:cNvSpPr txBox="1"/>
          <p:nvPr/>
        </p:nvSpPr>
        <p:spPr>
          <a:xfrm>
            <a:off x="1530991" y="7562"/>
            <a:ext cx="6367510" cy="716241"/>
          </a:xfrm>
          <a:prstGeom prst="rect">
            <a:avLst/>
          </a:prstGeom>
          <a:solidFill>
            <a:schemeClr val="accent1"/>
          </a:solidFill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Καταλήγοντας...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Αποτέλεσμα εικόνας για smd transistor finger">
            <a:extLst>
              <a:ext uri="{FF2B5EF4-FFF2-40B4-BE49-F238E27FC236}">
                <a16:creationId xmlns:a16="http://schemas.microsoft.com/office/drawing/2014/main" id="{D9CFD47A-B63E-47C0-9DF4-8BEED03C1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26816" r="12719" b="7145"/>
          <a:stretch/>
        </p:blipFill>
        <p:spPr bwMode="auto">
          <a:xfrm>
            <a:off x="1407110" y="679142"/>
            <a:ext cx="6474879" cy="45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2C4406-5806-41A0-8C18-0984BF3E9EB2}"/>
              </a:ext>
            </a:extLst>
          </p:cNvPr>
          <p:cNvSpPr/>
          <p:nvPr/>
        </p:nvSpPr>
        <p:spPr>
          <a:xfrm>
            <a:off x="1859871" y="5797118"/>
            <a:ext cx="5712782" cy="719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Τα εξαρτήματα τεχνολογίας </a:t>
            </a:r>
            <a:r>
              <a:rPr lang="en-US" dirty="0"/>
              <a:t>SMD</a:t>
            </a:r>
            <a:r>
              <a:rPr lang="el-GR" dirty="0"/>
              <a:t> δεν μπορούν</a:t>
            </a:r>
          </a:p>
          <a:p>
            <a:pPr algn="ctr"/>
            <a:r>
              <a:rPr lang="el-GR" dirty="0"/>
              <a:t> να χρησιμοποιηθούν εύκολα σε πειράματα!</a:t>
            </a:r>
          </a:p>
        </p:txBody>
      </p:sp>
    </p:spTree>
    <p:extLst>
      <p:ext uri="{BB962C8B-B14F-4D97-AF65-F5344CB8AC3E}">
        <p14:creationId xmlns:p14="http://schemas.microsoft.com/office/powerpoint/2010/main" val="173742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C34CA-4068-4836-A2F8-F2D8C46662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071720"/>
            <a:ext cx="7825680" cy="5408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81" y="15021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Μικροελεγκτές / </a:t>
            </a:r>
            <a:r>
              <a:rPr lang="en-US" sz="2800" dirty="0"/>
              <a:t>Arduino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81" y="15021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Μικροελεγκτές / </a:t>
            </a:r>
            <a:r>
              <a:rPr lang="en-US" sz="2800" dirty="0"/>
              <a:t>Raspberry Pico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BBC9B9A-4140-4C4F-8F74-AEC05B19B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5" y="1233258"/>
            <a:ext cx="7098807" cy="47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5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>
            <a:extLst>
              <a:ext uri="{FF2B5EF4-FFF2-40B4-BE49-F238E27FC236}">
                <a16:creationId xmlns:a16="http://schemas.microsoft.com/office/drawing/2014/main" id="{534F1B19-9F9C-4618-947D-DEE34B393141}"/>
              </a:ext>
            </a:extLst>
          </p:cNvPr>
          <p:cNvSpPr txBox="1"/>
          <p:nvPr/>
        </p:nvSpPr>
        <p:spPr>
          <a:xfrm>
            <a:off x="291216" y="18610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 dirty="0">
                <a:solidFill>
                  <a:srgbClr val="FFFFFF"/>
                </a:solidFill>
              </a:rPr>
              <a:t>Γλώσσες Προγραμματισμού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CCBBF4-E1A7-4869-B178-ECE6F5A1F516}"/>
              </a:ext>
            </a:extLst>
          </p:cNvPr>
          <p:cNvSpPr>
            <a:spLocks/>
          </p:cNvSpPr>
          <p:nvPr/>
        </p:nvSpPr>
        <p:spPr bwMode="auto">
          <a:xfrm>
            <a:off x="5906466" y="4707712"/>
            <a:ext cx="2952750" cy="1368425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rgbClr val="CCCCCC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400">
                <a:solidFill>
                  <a:srgbClr val="000000"/>
                </a:solidFill>
                <a:cs typeface="Arial" panose="020B0604020202020204" pitchFamily="34" charset="0"/>
              </a:rPr>
              <a:t>Assembly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DF9E66-A5DE-402C-B57F-DED70C381710}"/>
              </a:ext>
            </a:extLst>
          </p:cNvPr>
          <p:cNvSpPr>
            <a:spLocks/>
          </p:cNvSpPr>
          <p:nvPr/>
        </p:nvSpPr>
        <p:spPr bwMode="auto">
          <a:xfrm>
            <a:off x="5950156" y="6212271"/>
            <a:ext cx="2952750" cy="503238"/>
          </a:xfrm>
          <a:custGeom>
            <a:avLst/>
            <a:gdLst>
              <a:gd name="T0" fmla="*/ 1476000 w 2951999"/>
              <a:gd name="T1" fmla="*/ 0 h 503640"/>
              <a:gd name="T2" fmla="*/ 2951999 w 2951999"/>
              <a:gd name="T3" fmla="*/ 251820 h 503640"/>
              <a:gd name="T4" fmla="*/ 1476000 w 2951999"/>
              <a:gd name="T5" fmla="*/ 503640 h 503640"/>
              <a:gd name="T6" fmla="*/ 0 w 2951999"/>
              <a:gd name="T7" fmla="*/ 251820 h 50364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24586 w 2951999"/>
              <a:gd name="T13" fmla="*/ 24586 h 503640"/>
              <a:gd name="T14" fmla="*/ 2927413 w 2951999"/>
              <a:gd name="T15" fmla="*/ 479054 h 503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503640">
                <a:moveTo>
                  <a:pt x="83940" y="0"/>
                </a:moveTo>
                <a:lnTo>
                  <a:pt x="83939" y="0"/>
                </a:lnTo>
                <a:cubicBezTo>
                  <a:pt x="37581" y="0"/>
                  <a:pt x="0" y="37581"/>
                  <a:pt x="0" y="83939"/>
                </a:cubicBezTo>
                <a:lnTo>
                  <a:pt x="0" y="419700"/>
                </a:lnTo>
                <a:cubicBezTo>
                  <a:pt x="0" y="466058"/>
                  <a:pt x="37581" y="503640"/>
                  <a:pt x="83940" y="503640"/>
                </a:cubicBezTo>
                <a:lnTo>
                  <a:pt x="2868059" y="503640"/>
                </a:lnTo>
                <a:cubicBezTo>
                  <a:pt x="2914417" y="503640"/>
                  <a:pt x="2951999" y="466058"/>
                  <a:pt x="2951999" y="419700"/>
                </a:cubicBezTo>
                <a:lnTo>
                  <a:pt x="2951999" y="83940"/>
                </a:lnTo>
                <a:cubicBezTo>
                  <a:pt x="2951999" y="37581"/>
                  <a:pt x="2914417" y="0"/>
                  <a:pt x="2868059" y="0"/>
                </a:cubicBezTo>
                <a:lnTo>
                  <a:pt x="83940" y="0"/>
                </a:lnTo>
                <a:close/>
              </a:path>
            </a:pathLst>
          </a:custGeom>
          <a:solidFill>
            <a:srgbClr val="111111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800">
                <a:solidFill>
                  <a:srgbClr val="FFFFFF"/>
                </a:solidFill>
                <a:cs typeface="Arial" panose="020B0604020202020204" pitchFamily="34" charset="0"/>
              </a:rPr>
              <a:t>Machine Code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C6944E-77CE-469D-9D14-DBDEF47ED04E}"/>
              </a:ext>
            </a:extLst>
          </p:cNvPr>
          <p:cNvGrpSpPr/>
          <p:nvPr/>
        </p:nvGrpSpPr>
        <p:grpSpPr>
          <a:xfrm>
            <a:off x="291216" y="1227277"/>
            <a:ext cx="2951163" cy="1366838"/>
            <a:chOff x="2807763" y="2848820"/>
            <a:chExt cx="2951163" cy="1366838"/>
          </a:xfrm>
        </p:grpSpPr>
        <p:sp>
          <p:nvSpPr>
            <p:cNvPr id="13" name="Freeform: Shape 31">
              <a:extLst>
                <a:ext uri="{FF2B5EF4-FFF2-40B4-BE49-F238E27FC236}">
                  <a16:creationId xmlns:a16="http://schemas.microsoft.com/office/drawing/2014/main" id="{267A4622-7ECC-4FB9-B2CC-7F34294E2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763" y="2848820"/>
              <a:ext cx="2951163" cy="1366838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endParaRPr lang="el-GR" altLang="el-GR" sz="4400" b="1" dirty="0">
                <a:solidFill>
                  <a:srgbClr val="6666FF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BC439AF3-860D-4059-BB0C-2F51DB9D6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9" r="23398"/>
            <a:stretch/>
          </p:blipFill>
          <p:spPr>
            <a:xfrm>
              <a:off x="2969448" y="3066650"/>
              <a:ext cx="2627792" cy="9311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B2295B-B02D-4911-93E7-222D3726F5E1}"/>
              </a:ext>
            </a:extLst>
          </p:cNvPr>
          <p:cNvGrpSpPr/>
          <p:nvPr/>
        </p:nvGrpSpPr>
        <p:grpSpPr>
          <a:xfrm>
            <a:off x="2865739" y="2811945"/>
            <a:ext cx="2951163" cy="1965876"/>
            <a:chOff x="291215" y="1150589"/>
            <a:chExt cx="2951163" cy="1965876"/>
          </a:xfrm>
        </p:grpSpPr>
        <p:sp>
          <p:nvSpPr>
            <p:cNvPr id="16392" name="Freeform: Shape 31">
              <a:extLst>
                <a:ext uri="{FF2B5EF4-FFF2-40B4-BE49-F238E27FC236}">
                  <a16:creationId xmlns:a16="http://schemas.microsoft.com/office/drawing/2014/main" id="{C0E056A4-7DA5-4172-A72C-818A539B6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15" y="1150589"/>
              <a:ext cx="2951163" cy="1965876"/>
            </a:xfrm>
            <a:custGeom>
              <a:avLst/>
              <a:gdLst>
                <a:gd name="T0" fmla="*/ 1476000 w 2951999"/>
                <a:gd name="T1" fmla="*/ 0 h 1368000"/>
                <a:gd name="T2" fmla="*/ 2951999 w 2951999"/>
                <a:gd name="T3" fmla="*/ 684000 h 1368000"/>
                <a:gd name="T4" fmla="*/ 1476000 w 2951999"/>
                <a:gd name="T5" fmla="*/ 1368000 h 1368000"/>
                <a:gd name="T6" fmla="*/ 0 w 2951999"/>
                <a:gd name="T7" fmla="*/ 684000 h 136800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66781 w 2951999"/>
                <a:gd name="T13" fmla="*/ 66781 h 1368000"/>
                <a:gd name="T14" fmla="*/ 2885218 w 2951999"/>
                <a:gd name="T15" fmla="*/ 1301219 h 1368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1999" h="1368000">
                  <a:moveTo>
                    <a:pt x="228000" y="0"/>
                  </a:moveTo>
                  <a:lnTo>
                    <a:pt x="227999" y="0"/>
                  </a:lnTo>
                  <a:cubicBezTo>
                    <a:pt x="102079" y="0"/>
                    <a:pt x="0" y="102079"/>
                    <a:pt x="0" y="227999"/>
                  </a:cubicBezTo>
                  <a:lnTo>
                    <a:pt x="0" y="1140000"/>
                  </a:lnTo>
                  <a:cubicBezTo>
                    <a:pt x="0" y="1265920"/>
                    <a:pt x="102079" y="1368000"/>
                    <a:pt x="228000" y="1368000"/>
                  </a:cubicBezTo>
                  <a:lnTo>
                    <a:pt x="2723999" y="1368000"/>
                  </a:lnTo>
                  <a:cubicBezTo>
                    <a:pt x="2849919" y="1368000"/>
                    <a:pt x="2951999" y="1265920"/>
                    <a:pt x="2951999" y="1140000"/>
                  </a:cubicBezTo>
                  <a:lnTo>
                    <a:pt x="2951999" y="228000"/>
                  </a:lnTo>
                  <a:cubicBezTo>
                    <a:pt x="2951999" y="102079"/>
                    <a:pt x="2849919" y="0"/>
                    <a:pt x="2723999" y="0"/>
                  </a:cubicBezTo>
                  <a:lnTo>
                    <a:pt x="2280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DejaVu Sans" panose="020B0603030804020204" pitchFamily="34" charset="0"/>
                </a:defRPr>
              </a:lvl9pPr>
            </a:lstStyle>
            <a:p>
              <a:pPr algn="ctr" eaLnBrk="1" hangingPunct="1"/>
              <a:endParaRPr lang="el-GR" altLang="el-GR" sz="4400" b="1" dirty="0">
                <a:solidFill>
                  <a:srgbClr val="6666FF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6EA290F-8ECF-4631-BD71-9E304F66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66" y="1306856"/>
              <a:ext cx="1555460" cy="16533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 autoUpdateAnimBg="0"/>
      <p:bldP spid="30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B80DE3-86AC-49CC-9E69-E222BE69C9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alphaModFix/>
          </a:blip>
          <a:srcRect/>
          <a:stretch>
            <a:fillRect/>
          </a:stretch>
        </p:blipFill>
        <p:spPr>
          <a:xfrm>
            <a:off x="1846292" y="406086"/>
            <a:ext cx="5214603" cy="64519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58FB6-ADD8-4E80-98B1-5E3B046542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" y="196103"/>
            <a:ext cx="5760000" cy="6480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491163-93CA-449E-8BAD-43B2ED25A17F}"/>
              </a:ext>
            </a:extLst>
          </p:cNvPr>
          <p:cNvSpPr/>
          <p:nvPr/>
        </p:nvSpPr>
        <p:spPr>
          <a:xfrm>
            <a:off x="6114561" y="213864"/>
            <a:ext cx="2880000" cy="108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Ένα κύκλωμα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A898BF-AD83-4731-A869-69F4E24EEB1C}"/>
              </a:ext>
            </a:extLst>
          </p:cNvPr>
          <p:cNvSpPr/>
          <p:nvPr/>
        </p:nvSpPr>
        <p:spPr>
          <a:xfrm>
            <a:off x="6114561" y="1495613"/>
            <a:ext cx="2880000" cy="50472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Αναγνωρίζετε</a:t>
            </a:r>
          </a:p>
          <a:p>
            <a:pPr algn="ctr"/>
            <a:r>
              <a:rPr lang="el-GR" sz="2400" dirty="0"/>
              <a:t>τα εξαρτήματα;</a:t>
            </a:r>
          </a:p>
          <a:p>
            <a:pPr algn="ctr"/>
            <a:endParaRPr lang="el-GR" sz="2400" dirty="0"/>
          </a:p>
          <a:p>
            <a:pPr algn="ctr"/>
            <a:r>
              <a:rPr lang="en-US" sz="2400" dirty="0"/>
              <a:t>Q1</a:t>
            </a:r>
          </a:p>
          <a:p>
            <a:pPr algn="ctr"/>
            <a:r>
              <a:rPr lang="en-US" sz="2400" dirty="0"/>
              <a:t>D1</a:t>
            </a:r>
          </a:p>
          <a:p>
            <a:pPr algn="ctr"/>
            <a:r>
              <a:rPr lang="en-US" sz="2400" dirty="0"/>
              <a:t>R1</a:t>
            </a:r>
          </a:p>
          <a:p>
            <a:pPr algn="ctr"/>
            <a:r>
              <a:rPr lang="en-US" sz="2400" dirty="0"/>
              <a:t>R2</a:t>
            </a:r>
          </a:p>
          <a:p>
            <a:pPr algn="ctr"/>
            <a:r>
              <a:rPr lang="en-US" sz="2400" dirty="0"/>
              <a:t>C1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54943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Νόμος του Ωμ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3435739" y="3086099"/>
                <a:ext cx="2347548" cy="1814919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6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39" y="3086099"/>
                <a:ext cx="2347548" cy="1814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Callout 6"/>
          <p:cNvSpPr/>
          <p:nvPr/>
        </p:nvSpPr>
        <p:spPr>
          <a:xfrm>
            <a:off x="5862419" y="4276273"/>
            <a:ext cx="2952158" cy="2054190"/>
          </a:xfrm>
          <a:custGeom>
            <a:avLst>
              <a:gd name="f0" fmla="val -1844"/>
              <a:gd name="f1" fmla="val 373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Αντίσταση: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Οφείλεται στον αγωγό. Μετριέται σε Ωμ (Ω)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092156" y="1090248"/>
            <a:ext cx="3407950" cy="1907438"/>
          </a:xfrm>
          <a:custGeom>
            <a:avLst>
              <a:gd name="f0" fmla="val 1865"/>
              <a:gd name="f1" fmla="val 2362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Τάση: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Μετριέται σε </a:t>
            </a: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Volts</a:t>
            </a:r>
          </a:p>
        </p:txBody>
      </p:sp>
      <p:sp>
        <p:nvSpPr>
          <p:cNvPr id="7" name="Oval Callout 7"/>
          <p:cNvSpPr/>
          <p:nvPr/>
        </p:nvSpPr>
        <p:spPr>
          <a:xfrm>
            <a:off x="404448" y="1270247"/>
            <a:ext cx="3031290" cy="3543299"/>
          </a:xfrm>
          <a:custGeom>
            <a:avLst>
              <a:gd name="f0" fmla="val 22995"/>
              <a:gd name="f1" fmla="val 1617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Ρεύμα: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Μεγαλώνει όσο μικρότερη η αντίσταση ή μεγαλύτερη η τάση. Μετριέται σε Α</a:t>
            </a: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mpere (A)</a:t>
            </a:r>
            <a:endParaRPr lang="el-GR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7"/>
          <p:cNvSpPr/>
          <p:nvPr/>
        </p:nvSpPr>
        <p:spPr>
          <a:xfrm>
            <a:off x="3433398" y="606667"/>
            <a:ext cx="2488219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B0F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V</a:t>
            </a:r>
          </a:p>
        </p:txBody>
      </p:sp>
      <p:cxnSp>
        <p:nvCxnSpPr>
          <p:cNvPr id="5" name="Straight Connector 9"/>
          <p:cNvCxnSpPr>
            <a:stCxn id="4" idx="7"/>
          </p:cNvCxnSpPr>
          <p:nvPr/>
        </p:nvCxnSpPr>
        <p:spPr>
          <a:xfrm>
            <a:off x="4677503" y="3314700"/>
            <a:ext cx="0" cy="2708032"/>
          </a:xfrm>
          <a:prstGeom prst="straightConnector1">
            <a:avLst/>
          </a:prstGeom>
          <a:noFill/>
          <a:ln w="6345" cap="flat">
            <a:solidFill>
              <a:srgbClr val="5B9BD5"/>
            </a:solidFill>
            <a:prstDash val="solid"/>
            <a:miter/>
          </a:ln>
        </p:spPr>
      </p:cxnSp>
      <p:cxnSp>
        <p:nvCxnSpPr>
          <p:cNvPr id="6" name="Straight Connector 11"/>
          <p:cNvCxnSpPr/>
          <p:nvPr/>
        </p:nvCxnSpPr>
        <p:spPr>
          <a:xfrm>
            <a:off x="4677503" y="3314700"/>
            <a:ext cx="8796" cy="270803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E85F8C-E787-4719-A92B-0A0590A574FE}"/>
              </a:ext>
            </a:extLst>
          </p:cNvPr>
          <p:cNvGrpSpPr/>
          <p:nvPr/>
        </p:nvGrpSpPr>
        <p:grpSpPr>
          <a:xfrm>
            <a:off x="2189198" y="3305822"/>
            <a:ext cx="2488219" cy="2716910"/>
            <a:chOff x="2242466" y="3305822"/>
            <a:chExt cx="2488219" cy="2716910"/>
          </a:xfrm>
        </p:grpSpPr>
        <p:sp>
          <p:nvSpPr>
            <p:cNvPr id="2" name="Isosceles Triangle 4"/>
            <p:cNvSpPr/>
            <p:nvPr/>
          </p:nvSpPr>
          <p:spPr>
            <a:xfrm>
              <a:off x="2242466" y="3305822"/>
              <a:ext cx="2488219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I</a:t>
              </a:r>
            </a:p>
          </p:txBody>
        </p:sp>
        <p:sp>
          <p:nvSpPr>
            <p:cNvPr id="7" name="Right Triangle 13"/>
            <p:cNvSpPr/>
            <p:nvPr/>
          </p:nvSpPr>
          <p:spPr>
            <a:xfrm rot="10799991">
              <a:off x="3477688" y="3314700"/>
              <a:ext cx="1252901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180"/>
                <a:gd name="f9" fmla="+- 0 0 -90"/>
                <a:gd name="f10" fmla="abs f3"/>
                <a:gd name="f11" fmla="abs f4"/>
                <a:gd name="f12" fmla="abs f5"/>
                <a:gd name="f13" fmla="*/ f7 f0 1"/>
                <a:gd name="f14" fmla="*/ f8 f0 1"/>
                <a:gd name="f15" fmla="*/ f9 f0 1"/>
                <a:gd name="f16" fmla="?: f10 f3 1"/>
                <a:gd name="f17" fmla="?: f11 f4 1"/>
                <a:gd name="f18" fmla="?: f12 f5 1"/>
                <a:gd name="f19" fmla="*/ f13 1 f2"/>
                <a:gd name="f20" fmla="*/ f14 1 f2"/>
                <a:gd name="f21" fmla="*/ f15 1 f2"/>
                <a:gd name="f22" fmla="*/ f16 1 21600"/>
                <a:gd name="f23" fmla="*/ f17 1 21600"/>
                <a:gd name="f24" fmla="*/ 21600 f16 1"/>
                <a:gd name="f25" fmla="*/ 21600 f17 1"/>
                <a:gd name="f26" fmla="+- f19 0 f1"/>
                <a:gd name="f27" fmla="+- f20 0 f1"/>
                <a:gd name="f28" fmla="+- f21 0 f1"/>
                <a:gd name="f29" fmla="min f23 f22"/>
                <a:gd name="f30" fmla="*/ f24 1 f18"/>
                <a:gd name="f31" fmla="*/ f25 1 f18"/>
                <a:gd name="f32" fmla="val f30"/>
                <a:gd name="f33" fmla="val f31"/>
                <a:gd name="f34" fmla="*/ f6 f29 1"/>
                <a:gd name="f35" fmla="+- f33 0 f6"/>
                <a:gd name="f36" fmla="+- f32 0 f6"/>
                <a:gd name="f37" fmla="*/ f33 f29 1"/>
                <a:gd name="f38" fmla="*/ f32 f29 1"/>
                <a:gd name="f39" fmla="*/ f35 1 2"/>
                <a:gd name="f40" fmla="*/ f36 1 2"/>
                <a:gd name="f41" fmla="*/ f36 1 12"/>
                <a:gd name="f42" fmla="*/ f35 7 1"/>
                <a:gd name="f43" fmla="*/ f36 7 1"/>
                <a:gd name="f44" fmla="*/ f35 11 1"/>
                <a:gd name="f45" fmla="+- f6 f39 0"/>
                <a:gd name="f46" fmla="+- f6 f40 0"/>
                <a:gd name="f47" fmla="*/ f42 1 12"/>
                <a:gd name="f48" fmla="*/ f43 1 12"/>
                <a:gd name="f49" fmla="*/ f44 1 12"/>
                <a:gd name="f50" fmla="*/ f41 f29 1"/>
                <a:gd name="f51" fmla="*/ f47 f29 1"/>
                <a:gd name="f52" fmla="*/ f48 f29 1"/>
                <a:gd name="f53" fmla="*/ f49 f29 1"/>
                <a:gd name="f54" fmla="*/ f46 f29 1"/>
                <a:gd name="f55" fmla="*/ f45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4"/>
                </a:cxn>
                <a:cxn ang="f27">
                  <a:pos x="f34" y="f37"/>
                </a:cxn>
                <a:cxn ang="f27">
                  <a:pos x="f38" y="f37"/>
                </a:cxn>
                <a:cxn ang="f28">
                  <a:pos x="f54" y="f55"/>
                </a:cxn>
              </a:cxnLst>
              <a:rect l="f50" t="f51" r="f52" b="f53"/>
              <a:pathLst>
                <a:path>
                  <a:moveTo>
                    <a:pt x="f34" y="f37"/>
                  </a:moveTo>
                  <a:lnTo>
                    <a:pt x="f34" y="f34"/>
                  </a:lnTo>
                  <a:lnTo>
                    <a:pt x="f38" y="f37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2DECAF-FD08-43CE-AAFC-0C731C4A169E}"/>
              </a:ext>
            </a:extLst>
          </p:cNvPr>
          <p:cNvGrpSpPr/>
          <p:nvPr/>
        </p:nvGrpSpPr>
        <p:grpSpPr>
          <a:xfrm>
            <a:off x="4659838" y="3314700"/>
            <a:ext cx="2488219" cy="2699154"/>
            <a:chOff x="4668716" y="3314700"/>
            <a:chExt cx="2488219" cy="2708032"/>
          </a:xfrm>
        </p:grpSpPr>
        <p:sp>
          <p:nvSpPr>
            <p:cNvPr id="3" name="Isosceles Triangle 5"/>
            <p:cNvSpPr/>
            <p:nvPr/>
          </p:nvSpPr>
          <p:spPr>
            <a:xfrm>
              <a:off x="4668716" y="3314700"/>
              <a:ext cx="2488219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</a:t>
              </a:r>
            </a:p>
          </p:txBody>
        </p:sp>
        <p:sp>
          <p:nvSpPr>
            <p:cNvPr id="8" name="Right Triangle 14"/>
            <p:cNvSpPr/>
            <p:nvPr/>
          </p:nvSpPr>
          <p:spPr>
            <a:xfrm rot="10800009" flipH="1">
              <a:off x="4686291" y="3314700"/>
              <a:ext cx="1252901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180"/>
                <a:gd name="f9" fmla="+- 0 0 -90"/>
                <a:gd name="f10" fmla="abs f3"/>
                <a:gd name="f11" fmla="abs f4"/>
                <a:gd name="f12" fmla="abs f5"/>
                <a:gd name="f13" fmla="*/ f7 f0 1"/>
                <a:gd name="f14" fmla="*/ f8 f0 1"/>
                <a:gd name="f15" fmla="*/ f9 f0 1"/>
                <a:gd name="f16" fmla="?: f10 f3 1"/>
                <a:gd name="f17" fmla="?: f11 f4 1"/>
                <a:gd name="f18" fmla="?: f12 f5 1"/>
                <a:gd name="f19" fmla="*/ f13 1 f2"/>
                <a:gd name="f20" fmla="*/ f14 1 f2"/>
                <a:gd name="f21" fmla="*/ f15 1 f2"/>
                <a:gd name="f22" fmla="*/ f16 1 21600"/>
                <a:gd name="f23" fmla="*/ f17 1 21600"/>
                <a:gd name="f24" fmla="*/ 21600 f16 1"/>
                <a:gd name="f25" fmla="*/ 21600 f17 1"/>
                <a:gd name="f26" fmla="+- f19 0 f1"/>
                <a:gd name="f27" fmla="+- f20 0 f1"/>
                <a:gd name="f28" fmla="+- f21 0 f1"/>
                <a:gd name="f29" fmla="min f23 f22"/>
                <a:gd name="f30" fmla="*/ f24 1 f18"/>
                <a:gd name="f31" fmla="*/ f25 1 f18"/>
                <a:gd name="f32" fmla="val f30"/>
                <a:gd name="f33" fmla="val f31"/>
                <a:gd name="f34" fmla="*/ f6 f29 1"/>
                <a:gd name="f35" fmla="+- f33 0 f6"/>
                <a:gd name="f36" fmla="+- f32 0 f6"/>
                <a:gd name="f37" fmla="*/ f33 f29 1"/>
                <a:gd name="f38" fmla="*/ f32 f29 1"/>
                <a:gd name="f39" fmla="*/ f35 1 2"/>
                <a:gd name="f40" fmla="*/ f36 1 2"/>
                <a:gd name="f41" fmla="*/ f36 1 12"/>
                <a:gd name="f42" fmla="*/ f35 7 1"/>
                <a:gd name="f43" fmla="*/ f36 7 1"/>
                <a:gd name="f44" fmla="*/ f35 11 1"/>
                <a:gd name="f45" fmla="+- f6 f39 0"/>
                <a:gd name="f46" fmla="+- f6 f40 0"/>
                <a:gd name="f47" fmla="*/ f42 1 12"/>
                <a:gd name="f48" fmla="*/ f43 1 12"/>
                <a:gd name="f49" fmla="*/ f44 1 12"/>
                <a:gd name="f50" fmla="*/ f41 f29 1"/>
                <a:gd name="f51" fmla="*/ f47 f29 1"/>
                <a:gd name="f52" fmla="*/ f48 f29 1"/>
                <a:gd name="f53" fmla="*/ f49 f29 1"/>
                <a:gd name="f54" fmla="*/ f46 f29 1"/>
                <a:gd name="f55" fmla="*/ f45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4"/>
                </a:cxn>
                <a:cxn ang="f27">
                  <a:pos x="f34" y="f37"/>
                </a:cxn>
                <a:cxn ang="f27">
                  <a:pos x="f38" y="f37"/>
                </a:cxn>
                <a:cxn ang="f28">
                  <a:pos x="f54" y="f55"/>
                </a:cxn>
              </a:cxnLst>
              <a:rect l="f50" t="f51" r="f52" b="f53"/>
              <a:pathLst>
                <a:path>
                  <a:moveTo>
                    <a:pt x="f34" y="f37"/>
                  </a:moveTo>
                  <a:lnTo>
                    <a:pt x="f34" y="f34"/>
                  </a:lnTo>
                  <a:lnTo>
                    <a:pt x="f38" y="f37"/>
                  </a:lnTo>
                  <a:close/>
                </a:path>
              </a:pathLst>
            </a:custGeom>
            <a:solidFill>
              <a:srgbClr val="FF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/>
              <p:cNvSpPr txBox="1"/>
              <p:nvPr/>
            </p:nvSpPr>
            <p:spPr>
              <a:xfrm>
                <a:off x="316510" y="4325816"/>
                <a:ext cx="1907932" cy="1355564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0" y="4325816"/>
                <a:ext cx="1907932" cy="1355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7"/>
              <p:cNvSpPr txBox="1"/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0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8"/>
              <p:cNvSpPr txBox="1"/>
              <p:nvPr/>
            </p:nvSpPr>
            <p:spPr>
              <a:xfrm>
                <a:off x="1244105" y="1617783"/>
                <a:ext cx="1907932" cy="76944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1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05" y="1617783"/>
                <a:ext cx="190793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EDD4EB1-08C1-4438-903A-36275943EE7B}"/>
              </a:ext>
            </a:extLst>
          </p:cNvPr>
          <p:cNvSpPr>
            <a:spLocks/>
          </p:cNvSpPr>
          <p:nvPr/>
        </p:nvSpPr>
        <p:spPr bwMode="auto">
          <a:xfrm>
            <a:off x="322410" y="1153150"/>
            <a:ext cx="8568001" cy="4173451"/>
          </a:xfrm>
          <a:custGeom>
            <a:avLst/>
            <a:gdLst>
              <a:gd name="T0" fmla="*/ 1476000 w 2951999"/>
              <a:gd name="T1" fmla="*/ 0 h 1368000"/>
              <a:gd name="T2" fmla="*/ 2951999 w 2951999"/>
              <a:gd name="T3" fmla="*/ 684000 h 1368000"/>
              <a:gd name="T4" fmla="*/ 1476000 w 2951999"/>
              <a:gd name="T5" fmla="*/ 1368000 h 1368000"/>
              <a:gd name="T6" fmla="*/ 0 w 2951999"/>
              <a:gd name="T7" fmla="*/ 684000 h 136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66781 w 2951999"/>
              <a:gd name="T13" fmla="*/ 66781 h 1368000"/>
              <a:gd name="T14" fmla="*/ 2885218 w 2951999"/>
              <a:gd name="T15" fmla="*/ 1301219 h 136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51999" h="1368000">
                <a:moveTo>
                  <a:pt x="228000" y="0"/>
                </a:moveTo>
                <a:lnTo>
                  <a:pt x="227999" y="0"/>
                </a:lnTo>
                <a:cubicBezTo>
                  <a:pt x="102079" y="0"/>
                  <a:pt x="0" y="102079"/>
                  <a:pt x="0" y="227999"/>
                </a:cubicBezTo>
                <a:lnTo>
                  <a:pt x="0" y="1140000"/>
                </a:lnTo>
                <a:cubicBezTo>
                  <a:pt x="0" y="1265920"/>
                  <a:pt x="102079" y="1368000"/>
                  <a:pt x="228000" y="1368000"/>
                </a:cubicBezTo>
                <a:lnTo>
                  <a:pt x="2723999" y="1368000"/>
                </a:lnTo>
                <a:cubicBezTo>
                  <a:pt x="2849919" y="1368000"/>
                  <a:pt x="2951999" y="1265920"/>
                  <a:pt x="2951999" y="1140000"/>
                </a:cubicBezTo>
                <a:lnTo>
                  <a:pt x="2951999" y="228000"/>
                </a:lnTo>
                <a:cubicBezTo>
                  <a:pt x="2951999" y="102079"/>
                  <a:pt x="2849919" y="0"/>
                  <a:pt x="2723999" y="0"/>
                </a:cubicBezTo>
                <a:lnTo>
                  <a:pt x="228000" y="0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miter lim="800000"/>
            <a:headEnd/>
            <a:tailEnd/>
          </a:ln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endParaRPr lang="el-GR" altLang="el-GR" sz="4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4"/>
          <p:cNvSpPr txBox="1"/>
          <p:nvPr/>
        </p:nvSpPr>
        <p:spPr>
          <a:xfrm>
            <a:off x="48654" y="2668676"/>
            <a:ext cx="8568001" cy="1630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κύκλωμα;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τάση;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τα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Volt</a:t>
            </a: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Ampere</a:t>
            </a: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</a:t>
            </a:r>
            <a:r>
              <a:rPr lang="el-GR" sz="4400" b="0" i="0" u="none" strike="noStrike" kern="0" cap="none" spc="0" baseline="0" dirty="0" err="1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Ωμ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;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05848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Κύκλωμα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93" y="1075590"/>
            <a:ext cx="7619996" cy="381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4"/>
          <p:cNvSpPr/>
          <p:nvPr/>
        </p:nvSpPr>
        <p:spPr>
          <a:xfrm>
            <a:off x="844064" y="1125416"/>
            <a:ext cx="1274883" cy="553916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5"/>
          <p:cNvSpPr/>
          <p:nvPr/>
        </p:nvSpPr>
        <p:spPr>
          <a:xfrm>
            <a:off x="979496" y="4958864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Κύκλωμα: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Μια κλειστή διαδρομή με αγωγούς και ηλεκτρικά στοιχεία μέσα από τα οποία μπορεί να διέλθει ρεύμα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61" y="280080"/>
            <a:ext cx="9143643" cy="63187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5" y="319473"/>
            <a:ext cx="8038097" cy="62190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7997" y="920160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69436" y="944995"/>
            <a:ext cx="3778556" cy="4383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19" y="442496"/>
            <a:ext cx="7895496" cy="57799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90" y="360054"/>
            <a:ext cx="6258793" cy="6173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Oval Callout 6"/>
          <p:cNvSpPr/>
          <p:nvPr/>
        </p:nvSpPr>
        <p:spPr>
          <a:xfrm>
            <a:off x="291931" y="5699702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Γιατί 9.16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mA;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60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6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3.1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6000" i="0">
                          <a:latin typeface="Cambria Math" panose="02040503050406030204" pitchFamily="18" charset="0"/>
                        </a:rPr>
                        <m:t>.39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921367" y="990761"/>
            <a:ext cx="2795951" cy="1925506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30819" y="1107832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505773"/>
            <a:ext cx="8307022" cy="58646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sz="48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4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−1.9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48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120</m:t>
                      </m:r>
                      <m:r>
                        <m:rPr>
                          <m:sty m:val="p"/>
                        </m:rPr>
                        <a:rPr lang="el-GR" sz="6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393829" y="1274886"/>
            <a:ext cx="2795951" cy="1679320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1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05054" y="1499086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  <p:grpSp>
        <p:nvGrpSpPr>
          <p:cNvPr id="8" name="Group 10"/>
          <p:cNvGrpSpPr/>
          <p:nvPr/>
        </p:nvGrpSpPr>
        <p:grpSpPr>
          <a:xfrm>
            <a:off x="5805852" y="1274886"/>
            <a:ext cx="2795951" cy="1679320"/>
            <a:chOff x="3921367" y="990761"/>
            <a:chExt cx="2795951" cy="1925506"/>
          </a:xfrm>
        </p:grpSpPr>
        <p:sp>
          <p:nvSpPr>
            <p:cNvPr id="9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-1917"/>
                <a:gd name="f1" fmla="val 26879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dirty="0">
                  <a:solidFill>
                    <a:srgbClr val="FFFFFF"/>
                  </a:solidFill>
                  <a:latin typeface="Calibri"/>
                </a:rPr>
                <a:t>2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0" name="Picture 6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Υπολογισμός Νέας Αντίστασης</a:t>
            </a:r>
          </a:p>
        </p:txBody>
      </p:sp>
    </p:spTree>
    <p:extLst>
      <p:ext uri="{BB962C8B-B14F-4D97-AF65-F5344CB8AC3E}">
        <p14:creationId xmlns:p14="http://schemas.microsoft.com/office/powerpoint/2010/main" val="192008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Callout 6"/>
          <p:cNvSpPr/>
          <p:nvPr/>
        </p:nvSpPr>
        <p:spPr>
          <a:xfrm>
            <a:off x="119855" y="5026109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585" y="385316"/>
            <a:ext cx="6557080" cy="6094616"/>
          </a:xfrm>
          <a:prstGeom prst="rect">
            <a:avLst/>
          </a:prstGeom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1679332" y="5206188"/>
            <a:ext cx="83255" cy="597864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Down Arrow 4"/>
          <p:cNvSpPr/>
          <p:nvPr/>
        </p:nvSpPr>
        <p:spPr>
          <a:xfrm rot="16200004">
            <a:off x="3293081" y="4111187"/>
            <a:ext cx="106641" cy="333413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11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2612" t="2463" r="1337" b="13184"/>
          <a:stretch>
            <a:fillRect/>
          </a:stretch>
        </p:blipFill>
        <p:spPr>
          <a:xfrm>
            <a:off x="2505904" y="1292467"/>
            <a:ext cx="3956535" cy="2409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7053"/>
          <a:stretch>
            <a:fillRect/>
          </a:stretch>
        </p:blipFill>
        <p:spPr>
          <a:xfrm>
            <a:off x="2505904" y="4002392"/>
            <a:ext cx="3956535" cy="198516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889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Τάση – Ένταση - Αντίσταση</a:t>
            </a: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3"/>
          <a:srcRect l="36242" t="22749" r="26923"/>
          <a:stretch>
            <a:fillRect/>
          </a:stretch>
        </p:blipFill>
        <p:spPr>
          <a:xfrm>
            <a:off x="3209287" y="2564242"/>
            <a:ext cx="2189283" cy="35392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Oval Callout 5"/>
          <p:cNvSpPr/>
          <p:nvPr/>
        </p:nvSpPr>
        <p:spPr>
          <a:xfrm>
            <a:off x="4689765" y="720483"/>
            <a:ext cx="3407950" cy="2760783"/>
          </a:xfrm>
          <a:custGeom>
            <a:avLst>
              <a:gd name="f0" fmla="val 1587"/>
              <a:gd name="f1" fmla="val 21734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Τάση: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Η δύναμη που αναγκάζει τα ηλεκτρόνια να κινηθούν (όπως η πίεση σε μια δεξαμενή).</a:t>
            </a: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6"/>
          <p:cNvSpPr/>
          <p:nvPr/>
        </p:nvSpPr>
        <p:spPr>
          <a:xfrm>
            <a:off x="5486400" y="3437302"/>
            <a:ext cx="3560883" cy="3181746"/>
          </a:xfrm>
          <a:custGeom>
            <a:avLst>
              <a:gd name="f0" fmla="val -3284"/>
              <a:gd name="f1" fmla="val 1632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 dirty="0">
                <a:solidFill>
                  <a:srgbClr val="00B0F0"/>
                </a:solidFill>
                <a:uFillTx/>
                <a:latin typeface="Calibri"/>
              </a:rPr>
              <a:t>Ένταση: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Η ροή των ηλεκτρονίων μέσα από τον αγωγό. Όσο μεγαλύτερη τάση, τόσο μεγαλύτερο και το ρεύμα</a:t>
            </a:r>
          </a:p>
        </p:txBody>
      </p:sp>
      <p:sp>
        <p:nvSpPr>
          <p:cNvPr id="6" name="Oval Callout 7"/>
          <p:cNvSpPr/>
          <p:nvPr/>
        </p:nvSpPr>
        <p:spPr>
          <a:xfrm>
            <a:off x="90168" y="2224451"/>
            <a:ext cx="3031290" cy="2961705"/>
          </a:xfrm>
          <a:custGeom>
            <a:avLst>
              <a:gd name="f0" fmla="val 24185"/>
              <a:gd name="f1" fmla="val 2520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Αντίσταση: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Το εμπόδιο που προβάλλει ο αγωγός στην κίνηση του ρεύματος</a:t>
            </a:r>
          </a:p>
        </p:txBody>
      </p:sp>
    </p:spTree>
    <p:extLst>
      <p:ext uri="{BB962C8B-B14F-4D97-AF65-F5344CB8AC3E}">
        <p14:creationId xmlns:p14="http://schemas.microsoft.com/office/powerpoint/2010/main" val="222780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Αντιστάσεις</a:t>
            </a:r>
          </a:p>
        </p:txBody>
      </p:sp>
      <p:sp>
        <p:nvSpPr>
          <p:cNvPr id="3" name="Oval Callout 5"/>
          <p:cNvSpPr/>
          <p:nvPr/>
        </p:nvSpPr>
        <p:spPr>
          <a:xfrm>
            <a:off x="1041640" y="4882799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dirty="0">
                <a:solidFill>
                  <a:srgbClr val="FFFFFF"/>
                </a:solidFill>
                <a:latin typeface="Calibri"/>
              </a:rPr>
              <a:t>Τα χρώματα  δίνουν την τιμή της αντίστασης.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Θα το δούμε παρακάτω!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29" y="596692"/>
            <a:ext cx="5372100" cy="16116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F4B422-390B-4BDF-B29C-73A66C023D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alphaModFix amt="94000"/>
          </a:blip>
          <a:stretch>
            <a:fillRect/>
          </a:stretch>
        </p:blipFill>
        <p:spPr>
          <a:xfrm>
            <a:off x="4163626" y="1649820"/>
            <a:ext cx="5077534" cy="1895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972D7-DFF5-4036-93AE-54BF1E69E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0" y="2531159"/>
            <a:ext cx="3413651" cy="20288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17926" y="28374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Πυκνωτές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8D539C-876C-4294-8A83-5EC350776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6" y="946952"/>
            <a:ext cx="5715000" cy="381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2F1855-2C43-4F69-AD96-3EA89C219B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460" y="5012169"/>
            <a:ext cx="3870467" cy="1797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Αποτέλεσμα εικόνας για bc547">
            <a:extLst>
              <a:ext uri="{FF2B5EF4-FFF2-40B4-BE49-F238E27FC236}">
                <a16:creationId xmlns:a16="http://schemas.microsoft.com/office/drawing/2014/main" id="{1D087B29-EDC0-418B-8032-D0BEDCDF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45" y="245245"/>
            <a:ext cx="6367509" cy="636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95E23-8564-482B-86DC-E54F0FB5BD5A}"/>
              </a:ext>
            </a:extLst>
          </p:cNvPr>
          <p:cNvSpPr/>
          <p:nvPr/>
        </p:nvSpPr>
        <p:spPr>
          <a:xfrm>
            <a:off x="3160450" y="1500326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Συλλέκτης (</a:t>
            </a:r>
            <a:r>
              <a:rPr lang="en-US" dirty="0">
                <a:solidFill>
                  <a:schemeClr val="tx1"/>
                </a:solidFill>
              </a:rPr>
              <a:t>C)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C036A5-3B3D-48BD-9118-54373E90FC9A}"/>
              </a:ext>
            </a:extLst>
          </p:cNvPr>
          <p:cNvSpPr/>
          <p:nvPr/>
        </p:nvSpPr>
        <p:spPr>
          <a:xfrm>
            <a:off x="1388245" y="2726924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Βάση</a:t>
            </a:r>
            <a:r>
              <a:rPr lang="en-US" dirty="0">
                <a:solidFill>
                  <a:schemeClr val="tx1"/>
                </a:solidFill>
              </a:rPr>
              <a:t> (B)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81A42-64A3-4EF6-B612-AEB7602A4117}"/>
              </a:ext>
            </a:extLst>
          </p:cNvPr>
          <p:cNvSpPr/>
          <p:nvPr/>
        </p:nvSpPr>
        <p:spPr>
          <a:xfrm>
            <a:off x="3160450" y="4003274"/>
            <a:ext cx="1526960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Εκπομπός (Ε)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373E5-3AE1-4F0C-B030-0E9652A775F8}"/>
              </a:ext>
            </a:extLst>
          </p:cNvPr>
          <p:cNvSpPr/>
          <p:nvPr/>
        </p:nvSpPr>
        <p:spPr>
          <a:xfrm rot="1480843">
            <a:off x="4471797" y="4901421"/>
            <a:ext cx="1526960" cy="656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  B   E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A906C2-C95A-4D85-939E-7B8515281508}"/>
              </a:ext>
            </a:extLst>
          </p:cNvPr>
          <p:cNvSpPr/>
          <p:nvPr/>
        </p:nvSpPr>
        <p:spPr>
          <a:xfrm>
            <a:off x="1606859" y="4776966"/>
            <a:ext cx="2405849" cy="905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Τρανζίστορ Γενικής Χρήσης</a:t>
            </a:r>
            <a:endParaRPr lang="en-US" sz="24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A07B102E-BF14-4926-843E-C259FF049142}"/>
              </a:ext>
            </a:extLst>
          </p:cNvPr>
          <p:cNvSpPr txBox="1"/>
          <p:nvPr/>
        </p:nvSpPr>
        <p:spPr>
          <a:xfrm>
            <a:off x="1388245" y="230710"/>
            <a:ext cx="6367510" cy="716241"/>
          </a:xfrm>
          <a:prstGeom prst="rect">
            <a:avLst/>
          </a:prstGeom>
          <a:solidFill>
            <a:schemeClr val="accent1"/>
          </a:solidFill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Τρανζίστορ</a:t>
            </a:r>
          </a:p>
        </p:txBody>
      </p:sp>
    </p:spTree>
    <p:extLst>
      <p:ext uri="{BB962C8B-B14F-4D97-AF65-F5344CB8AC3E}">
        <p14:creationId xmlns:p14="http://schemas.microsoft.com/office/powerpoint/2010/main" val="14904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E6506A-5B2E-4781-8354-3C756F8BEE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2600" y="1001160"/>
            <a:ext cx="6095519" cy="48765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2CB2ECCA-1D74-4438-B255-126528D8AFE1}"/>
              </a:ext>
            </a:extLst>
          </p:cNvPr>
          <p:cNvSpPr txBox="1"/>
          <p:nvPr/>
        </p:nvSpPr>
        <p:spPr>
          <a:xfrm>
            <a:off x="217926" y="28374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Λυχνία Κενού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E1AA4D-0C76-40E8-B00D-BB803B55C091}"/>
              </a:ext>
            </a:extLst>
          </p:cNvPr>
          <p:cNvSpPr/>
          <p:nvPr/>
        </p:nvSpPr>
        <p:spPr>
          <a:xfrm>
            <a:off x="4070032" y="660861"/>
            <a:ext cx="4656718" cy="550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D1497-631F-4DA4-89B4-56427D938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36101"/>
          <a:stretch/>
        </p:blipFill>
        <p:spPr>
          <a:xfrm>
            <a:off x="549217" y="660861"/>
            <a:ext cx="3135016" cy="36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D9FDA-9BEB-459E-B352-13E90987D0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9217" y="4773738"/>
            <a:ext cx="3135016" cy="139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9825B3-9181-4132-9883-4E1EE57C0E9F}"/>
              </a:ext>
            </a:extLst>
          </p:cNvPr>
          <p:cNvSpPr/>
          <p:nvPr/>
        </p:nvSpPr>
        <p:spPr>
          <a:xfrm>
            <a:off x="2814221" y="2343704"/>
            <a:ext cx="870012" cy="1387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C6FEC-FFB9-4399-8D9A-9092C710B50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77146" y="1382921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CA838-DFED-4208-A2D5-8F2991C09F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070032" y="731736"/>
            <a:ext cx="3104150" cy="3600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3D45118-1670-4AC9-B053-F8F472E98EBB}"/>
              </a:ext>
            </a:extLst>
          </p:cNvPr>
          <p:cNvSpPr txBox="1"/>
          <p:nvPr/>
        </p:nvSpPr>
        <p:spPr>
          <a:xfrm>
            <a:off x="158749" y="-139336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Δίοδοι και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LED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346</Words>
  <Application>Microsoft Office PowerPoint</Application>
  <PresentationFormat>On-screen Show (4:3)</PresentationFormat>
  <Paragraphs>89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40</cp:revision>
  <dcterms:created xsi:type="dcterms:W3CDTF">2015-11-18T00:35:39Z</dcterms:created>
  <dcterms:modified xsi:type="dcterms:W3CDTF">2023-10-07T04:21:15Z</dcterms:modified>
</cp:coreProperties>
</file>